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3" r:id="rId1"/>
    <p:sldMasterId id="2147483785" r:id="rId2"/>
    <p:sldMasterId id="2147483797" r:id="rId3"/>
    <p:sldMasterId id="2147483809" r:id="rId4"/>
    <p:sldMasterId id="2147483821" r:id="rId5"/>
  </p:sldMasterIdLst>
  <p:notesMasterIdLst>
    <p:notesMasterId r:id="rId20"/>
  </p:notesMasterIdLst>
  <p:handoutMasterIdLst>
    <p:handoutMasterId r:id="rId21"/>
  </p:handoutMasterIdLst>
  <p:sldIdLst>
    <p:sldId id="387" r:id="rId6"/>
    <p:sldId id="388" r:id="rId7"/>
    <p:sldId id="389" r:id="rId8"/>
    <p:sldId id="403" r:id="rId9"/>
    <p:sldId id="765" r:id="rId10"/>
    <p:sldId id="394" r:id="rId11"/>
    <p:sldId id="867" r:id="rId12"/>
    <p:sldId id="424" r:id="rId13"/>
    <p:sldId id="859" r:id="rId14"/>
    <p:sldId id="865" r:id="rId15"/>
    <p:sldId id="419" r:id="rId16"/>
    <p:sldId id="866" r:id="rId17"/>
    <p:sldId id="420" r:id="rId18"/>
    <p:sldId id="399" r:id="rId19"/>
  </p:sldIdLst>
  <p:sldSz cx="12192000" cy="6858000"/>
  <p:notesSz cx="7315200" cy="9601200"/>
  <p:embeddedFontLst>
    <p:embeddedFont>
      <p:font typeface="MS PGothic" panose="020B0600070205080204" pitchFamily="34" charset="-128"/>
      <p:regular r:id="rId22"/>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EAB"/>
    <a:srgbClr val="C2D9DC"/>
    <a:srgbClr val="FFFF00"/>
    <a:srgbClr val="00FF00"/>
    <a:srgbClr val="FF3300"/>
    <a:srgbClr val="99CCFF"/>
    <a:srgbClr val="FFFF66"/>
    <a:srgbClr val="0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3355" autoAdjust="0"/>
  </p:normalViewPr>
  <p:slideViewPr>
    <p:cSldViewPr>
      <p:cViewPr varScale="1">
        <p:scale>
          <a:sx n="53" d="100"/>
          <a:sy n="53" d="100"/>
        </p:scale>
        <p:origin x="1172" y="52"/>
      </p:cViewPr>
      <p:guideLst>
        <p:guide orient="horz" pos="2160"/>
        <p:guide pos="3840"/>
      </p:guideLst>
    </p:cSldViewPr>
  </p:slideViewPr>
  <p:outlineViewPr>
    <p:cViewPr>
      <p:scale>
        <a:sx n="33" d="100"/>
        <a:sy n="33" d="100"/>
      </p:scale>
      <p:origin x="0" y="-235"/>
    </p:cViewPr>
  </p:outlineViewPr>
  <p:notesTextViewPr>
    <p:cViewPr>
      <p:scale>
        <a:sx n="100" d="100"/>
        <a:sy n="100" d="100"/>
      </p:scale>
      <p:origin x="0" y="0"/>
    </p:cViewPr>
  </p:notesTextViewPr>
  <p:sorterViewPr>
    <p:cViewPr>
      <p:scale>
        <a:sx n="100" d="100"/>
        <a:sy n="100" d="100"/>
      </p:scale>
      <p:origin x="0" y="606"/>
    </p:cViewPr>
  </p:sorterViewPr>
  <p:notesViewPr>
    <p:cSldViewPr>
      <p:cViewPr varScale="1">
        <p:scale>
          <a:sx n="62" d="100"/>
          <a:sy n="62" d="100"/>
        </p:scale>
        <p:origin x="3139"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3A915-2EA4-4384-8CA2-1782F4CE4D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6AFBDC-8BA6-42BC-8BB5-36B12C50C407}">
      <dgm:prSet phldrT="[Text]" custT="1"/>
      <dgm:spPr>
        <a:solidFill>
          <a:schemeClr val="accent1"/>
        </a:solidFill>
        <a:ln w="12700" cap="flat" cmpd="sng" algn="ctr">
          <a:solidFill>
            <a:srgbClr val="FFFFFF">
              <a:hueOff val="0"/>
              <a:satOff val="0"/>
              <a:lumOff val="0"/>
              <a:alphaOff val="0"/>
            </a:srgb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600" kern="1200" dirty="0">
              <a:solidFill>
                <a:srgbClr val="333399"/>
              </a:solidFill>
              <a:latin typeface="Arial"/>
              <a:ea typeface="+mn-ea"/>
              <a:cs typeface="+mn-cs"/>
            </a:rPr>
            <a:t>C.2 Municipal Operations</a:t>
          </a:r>
        </a:p>
      </dgm:t>
    </dgm:pt>
    <dgm:pt modelId="{86DCF3B6-C77A-4B68-9A44-7718E4010268}" type="parTrans" cxnId="{54C779B5-E8E4-41C2-B31D-9706D1C992F5}">
      <dgm:prSet/>
      <dgm:spPr/>
      <dgm:t>
        <a:bodyPr/>
        <a:lstStyle/>
        <a:p>
          <a:endParaRPr lang="en-US"/>
        </a:p>
      </dgm:t>
    </dgm:pt>
    <dgm:pt modelId="{3C473362-0A05-4A2F-B4B0-9FF603A2AF55}" type="sibTrans" cxnId="{54C779B5-E8E4-41C2-B31D-9706D1C992F5}">
      <dgm:prSet/>
      <dgm:spPr/>
      <dgm:t>
        <a:bodyPr/>
        <a:lstStyle/>
        <a:p>
          <a:endParaRPr lang="en-US"/>
        </a:p>
      </dgm:t>
    </dgm:pt>
    <dgm:pt modelId="{B28D03BF-55D9-437A-ABD8-137AE06A7918}">
      <dgm:prSet phldrT="[Text]" custT="1"/>
      <dgm:spPr>
        <a:solidFill>
          <a:schemeClr val="accent1"/>
        </a:solidFill>
        <a:ln w="12700" cap="flat" cmpd="sng" algn="ctr">
          <a:solidFill>
            <a:srgbClr val="FFFFFF">
              <a:hueOff val="0"/>
              <a:satOff val="0"/>
              <a:lumOff val="0"/>
              <a:alphaOff val="0"/>
            </a:srgb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600" kern="1200" dirty="0">
              <a:solidFill>
                <a:srgbClr val="333399"/>
              </a:solidFill>
              <a:latin typeface="Arial"/>
              <a:ea typeface="+mn-ea"/>
              <a:cs typeface="+mn-cs"/>
            </a:rPr>
            <a:t>C.3 New Development and Redevelopment</a:t>
          </a:r>
        </a:p>
      </dgm:t>
    </dgm:pt>
    <dgm:pt modelId="{107FDA6F-F5C0-4A2E-A857-7E1B0FCD0ACC}" type="parTrans" cxnId="{53483700-E048-4A6B-B329-D026E2F18253}">
      <dgm:prSet/>
      <dgm:spPr/>
      <dgm:t>
        <a:bodyPr/>
        <a:lstStyle/>
        <a:p>
          <a:endParaRPr lang="en-US"/>
        </a:p>
      </dgm:t>
    </dgm:pt>
    <dgm:pt modelId="{FC09CB62-FC4B-4161-8199-5EDEADD72B8A}" type="sibTrans" cxnId="{53483700-E048-4A6B-B329-D026E2F18253}">
      <dgm:prSet/>
      <dgm:spPr/>
      <dgm:t>
        <a:bodyPr/>
        <a:lstStyle/>
        <a:p>
          <a:endParaRPr lang="en-US"/>
        </a:p>
      </dgm:t>
    </dgm:pt>
    <dgm:pt modelId="{09A70A4E-87FC-44A7-AAAC-7F745F8F7FD2}">
      <dgm:prSet custT="1"/>
      <dgm:spPr>
        <a:solidFill>
          <a:schemeClr val="accent5">
            <a:lumMod val="90000"/>
          </a:schemeClr>
        </a:solidFill>
        <a:ln w="12700" cap="flat" cmpd="sng" algn="ctr">
          <a:solidFill>
            <a:srgbClr val="FFFFFF">
              <a:hueOff val="0"/>
              <a:satOff val="0"/>
              <a:lumOff val="0"/>
              <a:alphaOff val="0"/>
            </a:srgb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600" kern="1200" dirty="0">
              <a:solidFill>
                <a:srgbClr val="333399"/>
              </a:solidFill>
              <a:latin typeface="Arial"/>
              <a:ea typeface="+mn-ea"/>
              <a:cs typeface="+mn-cs"/>
            </a:rPr>
            <a:t>C.6 Construction Site Controls</a:t>
          </a:r>
        </a:p>
      </dgm:t>
    </dgm:pt>
    <dgm:pt modelId="{B24E21BE-FF31-49EC-966A-0BD954AC6706}" type="parTrans" cxnId="{46CB6619-9381-4C77-81E0-B7FC9B50B651}">
      <dgm:prSet/>
      <dgm:spPr/>
      <dgm:t>
        <a:bodyPr/>
        <a:lstStyle/>
        <a:p>
          <a:endParaRPr lang="en-US"/>
        </a:p>
      </dgm:t>
    </dgm:pt>
    <dgm:pt modelId="{A6655629-BDD5-4BEC-B8E3-63877FE60A8E}" type="sibTrans" cxnId="{46CB6619-9381-4C77-81E0-B7FC9B50B651}">
      <dgm:prSet/>
      <dgm:spPr/>
      <dgm:t>
        <a:bodyPr/>
        <a:lstStyle/>
        <a:p>
          <a:endParaRPr lang="en-US"/>
        </a:p>
      </dgm:t>
    </dgm:pt>
    <dgm:pt modelId="{4A88565D-B6CB-49F6-A338-DB8D5A4937AB}">
      <dgm:prSet custT="1"/>
      <dgm:spPr>
        <a:solidFill>
          <a:schemeClr val="accent1"/>
        </a:solidFill>
        <a:ln w="12700" cap="flat" cmpd="sng" algn="ctr">
          <a:solidFill>
            <a:srgbClr val="FFFFFF">
              <a:hueOff val="0"/>
              <a:satOff val="0"/>
              <a:lumOff val="0"/>
              <a:alphaOff val="0"/>
            </a:srgb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600" kern="1200" dirty="0">
              <a:solidFill>
                <a:srgbClr val="333399"/>
              </a:solidFill>
              <a:latin typeface="Arial"/>
              <a:ea typeface="+mn-ea"/>
              <a:cs typeface="+mn-cs"/>
            </a:rPr>
            <a:t>C.7 Public Information and Outreach</a:t>
          </a:r>
        </a:p>
      </dgm:t>
    </dgm:pt>
    <dgm:pt modelId="{FB4F4EB1-4414-4F65-9D12-F04DC1212949}" type="parTrans" cxnId="{F7691805-3058-4D03-86CB-290236ED9D5E}">
      <dgm:prSet/>
      <dgm:spPr/>
      <dgm:t>
        <a:bodyPr/>
        <a:lstStyle/>
        <a:p>
          <a:endParaRPr lang="en-US"/>
        </a:p>
      </dgm:t>
    </dgm:pt>
    <dgm:pt modelId="{C63BF1E7-FFBC-445E-BE1D-9DDBFB45E0B8}" type="sibTrans" cxnId="{F7691805-3058-4D03-86CB-290236ED9D5E}">
      <dgm:prSet/>
      <dgm:spPr/>
      <dgm:t>
        <a:bodyPr/>
        <a:lstStyle/>
        <a:p>
          <a:endParaRPr lang="en-US"/>
        </a:p>
      </dgm:t>
    </dgm:pt>
    <dgm:pt modelId="{5657FF66-4CC5-49FC-8682-AE94FCCBDE3D}">
      <dgm:prSet custT="1"/>
      <dgm:spPr>
        <a:solidFill>
          <a:schemeClr val="accent1"/>
        </a:solidFill>
      </dgm:spPr>
      <dgm:t>
        <a:bodyPr/>
        <a:lstStyle/>
        <a:p>
          <a:r>
            <a:rPr lang="en-US" sz="1500" kern="1200" dirty="0">
              <a:solidFill>
                <a:srgbClr val="333399"/>
              </a:solidFill>
              <a:latin typeface="Arial"/>
              <a:ea typeface="+mn-ea"/>
              <a:cs typeface="+mn-cs"/>
            </a:rPr>
            <a:t>C.17 Unsheltered Homeless Populations</a:t>
          </a:r>
        </a:p>
      </dgm:t>
    </dgm:pt>
    <dgm:pt modelId="{491994B7-FA7D-4C85-8B67-397B8C432998}" type="parTrans" cxnId="{FC978E6B-8AAB-4643-A1B1-D830435870C5}">
      <dgm:prSet/>
      <dgm:spPr/>
      <dgm:t>
        <a:bodyPr/>
        <a:lstStyle/>
        <a:p>
          <a:endParaRPr lang="en-US"/>
        </a:p>
      </dgm:t>
    </dgm:pt>
    <dgm:pt modelId="{82771592-3ACB-40CB-B059-D05D6DC0425B}" type="sibTrans" cxnId="{FC978E6B-8AAB-4643-A1B1-D830435870C5}">
      <dgm:prSet/>
      <dgm:spPr/>
      <dgm:t>
        <a:bodyPr/>
        <a:lstStyle/>
        <a:p>
          <a:endParaRPr lang="en-US"/>
        </a:p>
      </dgm:t>
    </dgm:pt>
    <dgm:pt modelId="{BACBE781-95BC-4876-B1D3-2A278BFA7DEF}">
      <dgm:prSet custT="1"/>
      <dgm:spPr>
        <a:solidFill>
          <a:schemeClr val="accent1"/>
        </a:solidFill>
        <a:ln w="12700" cap="flat" cmpd="sng" algn="ctr">
          <a:solidFill>
            <a:srgbClr val="FFFFFF">
              <a:hueOff val="0"/>
              <a:satOff val="0"/>
              <a:lumOff val="0"/>
              <a:alphaOff val="0"/>
            </a:srgb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600" b="0" kern="1200" dirty="0">
              <a:solidFill>
                <a:srgbClr val="333399"/>
              </a:solidFill>
              <a:latin typeface="Arial"/>
              <a:ea typeface="+mn-ea"/>
              <a:cs typeface="+mn-cs"/>
            </a:rPr>
            <a:t>C.4 Industrial/ Commercial Site Controls</a:t>
          </a:r>
        </a:p>
      </dgm:t>
    </dgm:pt>
    <dgm:pt modelId="{E3A27D61-C1A5-4DA8-8828-C0B0536C6312}" type="parTrans" cxnId="{3B2EB9F0-CC27-4CC9-8963-1F4D92CB13BC}">
      <dgm:prSet/>
      <dgm:spPr/>
      <dgm:t>
        <a:bodyPr/>
        <a:lstStyle/>
        <a:p>
          <a:endParaRPr lang="en-US"/>
        </a:p>
      </dgm:t>
    </dgm:pt>
    <dgm:pt modelId="{65CC5E42-1C74-49E0-B8E7-78B1A15A9D74}" type="sibTrans" cxnId="{3B2EB9F0-CC27-4CC9-8963-1F4D92CB13BC}">
      <dgm:prSet/>
      <dgm:spPr/>
      <dgm:t>
        <a:bodyPr/>
        <a:lstStyle/>
        <a:p>
          <a:endParaRPr lang="en-US"/>
        </a:p>
      </dgm:t>
    </dgm:pt>
    <dgm:pt modelId="{B52197E5-677D-41DE-996F-5D9BDF59C1A5}">
      <dgm:prSet custT="1"/>
      <dgm:spPr>
        <a:solidFill>
          <a:schemeClr val="accent1"/>
        </a:solidFill>
        <a:ln w="12700" cap="flat" cmpd="sng" algn="ctr">
          <a:solidFill>
            <a:srgbClr val="FFFFFF">
              <a:hueOff val="0"/>
              <a:satOff val="0"/>
              <a:lumOff val="0"/>
              <a:alphaOff val="0"/>
            </a:srgb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600" b="0" kern="1200" dirty="0">
              <a:solidFill>
                <a:srgbClr val="333399"/>
              </a:solidFill>
              <a:latin typeface="Arial"/>
              <a:ea typeface="+mn-ea"/>
              <a:cs typeface="+mn-cs"/>
            </a:rPr>
            <a:t>C.5 Illicit Discharge Controls</a:t>
          </a:r>
        </a:p>
      </dgm:t>
    </dgm:pt>
    <dgm:pt modelId="{4EE1A46E-B854-4F67-A1B9-E6248D3F81A6}" type="parTrans" cxnId="{2A8B5F93-8BD4-468E-8E30-1AEB97813A42}">
      <dgm:prSet/>
      <dgm:spPr/>
      <dgm:t>
        <a:bodyPr/>
        <a:lstStyle/>
        <a:p>
          <a:endParaRPr lang="en-US"/>
        </a:p>
      </dgm:t>
    </dgm:pt>
    <dgm:pt modelId="{45416995-A637-4BC4-8ED2-F6B929E6DE5A}" type="sibTrans" cxnId="{2A8B5F93-8BD4-468E-8E30-1AEB97813A42}">
      <dgm:prSet/>
      <dgm:spPr/>
      <dgm:t>
        <a:bodyPr/>
        <a:lstStyle/>
        <a:p>
          <a:endParaRPr lang="en-US"/>
        </a:p>
      </dgm:t>
    </dgm:pt>
    <dgm:pt modelId="{960A0688-6C92-4526-A89C-B9C5EF0A6BBB}">
      <dgm:prSet custT="1"/>
      <dgm:spPr>
        <a:solidFill>
          <a:schemeClr val="accent1"/>
        </a:solidFill>
        <a:ln w="12700" cap="flat" cmpd="sng" algn="ctr">
          <a:solidFill>
            <a:srgbClr val="FFFFFF">
              <a:hueOff val="0"/>
              <a:satOff val="0"/>
              <a:lumOff val="0"/>
              <a:alphaOff val="0"/>
            </a:srgbClr>
          </a:solidFill>
          <a:prstDash val="solid"/>
        </a:ln>
        <a:effectLst/>
      </dgm:spPr>
      <dgm:t>
        <a:bodyPr spcFirstLastPara="0" vert="horz" wrap="square" lIns="45720" tIns="45720" rIns="45720" bIns="45720" numCol="1" spcCol="1270" anchor="ctr" anchorCtr="0"/>
        <a:lstStyle/>
        <a:p>
          <a:r>
            <a:rPr lang="en-US" sz="1600" kern="1200" dirty="0">
              <a:solidFill>
                <a:srgbClr val="333399"/>
              </a:solidFill>
              <a:latin typeface="Arial"/>
              <a:ea typeface="+mn-ea"/>
              <a:cs typeface="+mn-cs"/>
            </a:rPr>
            <a:t>C.15 Exempted and Conditionally Exempted Discharges</a:t>
          </a:r>
        </a:p>
      </dgm:t>
    </dgm:pt>
    <dgm:pt modelId="{3E18D226-7C0F-4D24-9C97-F9572255F89D}" type="parTrans" cxnId="{3DC23A65-C811-4B56-B9D3-519D00035E6E}">
      <dgm:prSet/>
      <dgm:spPr/>
      <dgm:t>
        <a:bodyPr/>
        <a:lstStyle/>
        <a:p>
          <a:endParaRPr lang="en-US"/>
        </a:p>
      </dgm:t>
    </dgm:pt>
    <dgm:pt modelId="{D78AD6F1-9123-4467-917C-1649B0BF57CA}" type="sibTrans" cxnId="{3DC23A65-C811-4B56-B9D3-519D00035E6E}">
      <dgm:prSet/>
      <dgm:spPr/>
      <dgm:t>
        <a:bodyPr/>
        <a:lstStyle/>
        <a:p>
          <a:endParaRPr lang="en-US"/>
        </a:p>
      </dgm:t>
    </dgm:pt>
    <dgm:pt modelId="{3BBF0E6F-491D-41BE-94AC-CFD440C74C7E}" type="pres">
      <dgm:prSet presAssocID="{42C3A915-2EA4-4384-8CA2-1782F4CE4D8D}" presName="diagram" presStyleCnt="0">
        <dgm:presLayoutVars>
          <dgm:dir/>
          <dgm:resizeHandles val="exact"/>
        </dgm:presLayoutVars>
      </dgm:prSet>
      <dgm:spPr/>
    </dgm:pt>
    <dgm:pt modelId="{E30098C6-F44B-4FCA-AA30-5E4AF8A23DC6}" type="pres">
      <dgm:prSet presAssocID="{936AFBDC-8BA6-42BC-8BB5-36B12C50C407}" presName="node" presStyleLbl="node1" presStyleIdx="0" presStyleCnt="8" custLinFactNeighborX="-16820" custLinFactNeighborY="34968">
        <dgm:presLayoutVars>
          <dgm:bulletEnabled val="1"/>
        </dgm:presLayoutVars>
      </dgm:prSet>
      <dgm:spPr>
        <a:xfrm>
          <a:off x="1330" y="571909"/>
          <a:ext cx="1675990" cy="1005594"/>
        </a:xfrm>
        <a:prstGeom prst="rect">
          <a:avLst/>
        </a:prstGeom>
      </dgm:spPr>
    </dgm:pt>
    <dgm:pt modelId="{C10B9954-135F-47A8-A9CC-DFA4DA2C286D}" type="pres">
      <dgm:prSet presAssocID="{3C473362-0A05-4A2F-B4B0-9FF603A2AF55}" presName="sibTrans" presStyleCnt="0"/>
      <dgm:spPr/>
    </dgm:pt>
    <dgm:pt modelId="{436BE871-F5ED-4806-8FE0-7133BB41969C}" type="pres">
      <dgm:prSet presAssocID="{B28D03BF-55D9-437A-ABD8-137AE06A7918}" presName="node" presStyleLbl="node1" presStyleIdx="1" presStyleCnt="8" custLinFactX="-26139" custLinFactY="47105" custLinFactNeighborX="-100000" custLinFactNeighborY="100000">
        <dgm:presLayoutVars>
          <dgm:bulletEnabled val="1"/>
        </dgm:presLayoutVars>
      </dgm:prSet>
      <dgm:spPr>
        <a:xfrm>
          <a:off x="1844919" y="571909"/>
          <a:ext cx="1675990" cy="1005594"/>
        </a:xfrm>
        <a:prstGeom prst="rect">
          <a:avLst/>
        </a:prstGeom>
      </dgm:spPr>
    </dgm:pt>
    <dgm:pt modelId="{DF359800-F801-464C-BD71-3B119EA35B1F}" type="pres">
      <dgm:prSet presAssocID="{FC09CB62-FC4B-4161-8199-5EDEADD72B8A}" presName="sibTrans" presStyleCnt="0"/>
      <dgm:spPr/>
    </dgm:pt>
    <dgm:pt modelId="{035D5E6E-B5E0-4B8E-A24D-F31B333E3FC8}" type="pres">
      <dgm:prSet presAssocID="{BACBE781-95BC-4876-B1D3-2A278BFA7DEF}" presName="node" presStyleLbl="node1" presStyleIdx="2" presStyleCnt="8" custLinFactY="32509" custLinFactNeighborX="-16139" custLinFactNeighborY="100000">
        <dgm:presLayoutVars>
          <dgm:bulletEnabled val="1"/>
        </dgm:presLayoutVars>
      </dgm:prSet>
      <dgm:spPr>
        <a:xfrm>
          <a:off x="3702476" y="3269"/>
          <a:ext cx="1662689" cy="997613"/>
        </a:xfrm>
        <a:prstGeom prst="rect">
          <a:avLst/>
        </a:prstGeom>
      </dgm:spPr>
    </dgm:pt>
    <dgm:pt modelId="{1730BBE9-75B2-4B7A-81BE-8C89FEA0348E}" type="pres">
      <dgm:prSet presAssocID="{65CC5E42-1C74-49E0-B8E7-78B1A15A9D74}" presName="sibTrans" presStyleCnt="0"/>
      <dgm:spPr/>
    </dgm:pt>
    <dgm:pt modelId="{91ED46E7-B43F-48B5-B637-B09BFF4CAF1F}" type="pres">
      <dgm:prSet presAssocID="{B52197E5-677D-41DE-996F-5D9BDF59C1A5}" presName="node" presStyleLbl="node1" presStyleIdx="3" presStyleCnt="8" custLinFactX="-23931" custLinFactY="100000" custLinFactNeighborX="-100000" custLinFactNeighborY="140895">
        <dgm:presLayoutVars>
          <dgm:bulletEnabled val="1"/>
        </dgm:presLayoutVars>
      </dgm:prSet>
      <dgm:spPr>
        <a:xfrm>
          <a:off x="5531434" y="3269"/>
          <a:ext cx="1662689" cy="997613"/>
        </a:xfrm>
        <a:prstGeom prst="rect">
          <a:avLst/>
        </a:prstGeom>
      </dgm:spPr>
    </dgm:pt>
    <dgm:pt modelId="{7A92C9BD-E3D8-40A8-A342-44A6127FEF3D}" type="pres">
      <dgm:prSet presAssocID="{45416995-A637-4BC4-8ED2-F6B929E6DE5A}" presName="sibTrans" presStyleCnt="0"/>
      <dgm:spPr/>
    </dgm:pt>
    <dgm:pt modelId="{A40E29C4-A7DC-44BD-94A0-4009F0D12494}" type="pres">
      <dgm:prSet presAssocID="{09A70A4E-87FC-44A7-AAAC-7F745F8F7FD2}" presName="node" presStyleLbl="node1" presStyleIdx="4" presStyleCnt="8" custLinFactY="-98366" custLinFactNeighborX="84851" custLinFactNeighborY="-100000">
        <dgm:presLayoutVars>
          <dgm:bulletEnabled val="1"/>
        </dgm:presLayoutVars>
      </dgm:prSet>
      <dgm:spPr>
        <a:xfrm>
          <a:off x="7360392" y="3269"/>
          <a:ext cx="1662689" cy="997613"/>
        </a:xfrm>
        <a:prstGeom prst="rect">
          <a:avLst/>
        </a:prstGeom>
      </dgm:spPr>
    </dgm:pt>
    <dgm:pt modelId="{454BE635-30E7-4012-B334-87E565C42D58}" type="pres">
      <dgm:prSet presAssocID="{A6655629-BDD5-4BEC-B8E3-63877FE60A8E}" presName="sibTrans" presStyleCnt="0"/>
      <dgm:spPr/>
    </dgm:pt>
    <dgm:pt modelId="{899123CE-EF83-436F-BD34-72FD7ED2D237}" type="pres">
      <dgm:prSet presAssocID="{4A88565D-B6CB-49F6-A338-DB8D5A4937AB}" presName="node" presStyleLbl="node1" presStyleIdx="5" presStyleCnt="8" custLinFactNeighborX="-24468" custLinFactNeighborY="-86229">
        <dgm:presLayoutVars>
          <dgm:bulletEnabled val="1"/>
        </dgm:presLayoutVars>
      </dgm:prSet>
      <dgm:spPr>
        <a:xfrm>
          <a:off x="9189350" y="3269"/>
          <a:ext cx="1662689" cy="997613"/>
        </a:xfrm>
        <a:prstGeom prst="rect">
          <a:avLst/>
        </a:prstGeom>
      </dgm:spPr>
    </dgm:pt>
    <dgm:pt modelId="{B09F1EFC-4A5A-467D-BF63-3DB6FF201D51}" type="pres">
      <dgm:prSet presAssocID="{C63BF1E7-FFBC-445E-BE1D-9DDBFB45E0B8}" presName="sibTrans" presStyleCnt="0"/>
      <dgm:spPr/>
    </dgm:pt>
    <dgm:pt modelId="{9720660F-6FC8-4470-BBC7-67534601BB55}" type="pres">
      <dgm:prSet presAssocID="{960A0688-6C92-4526-A89C-B9C5EF0A6BBB}" presName="node" presStyleLbl="node1" presStyleIdx="6" presStyleCnt="8" custLinFactY="-824" custLinFactNeighborX="85532" custLinFactNeighborY="-100000">
        <dgm:presLayoutVars>
          <dgm:bulletEnabled val="1"/>
        </dgm:presLayoutVars>
      </dgm:prSet>
      <dgm:spPr>
        <a:xfrm>
          <a:off x="1838164" y="2475998"/>
          <a:ext cx="1734815" cy="1040889"/>
        </a:xfrm>
        <a:prstGeom prst="rect">
          <a:avLst/>
        </a:prstGeom>
      </dgm:spPr>
    </dgm:pt>
    <dgm:pt modelId="{D24DE251-29FC-4087-9577-BE253C08052A}" type="pres">
      <dgm:prSet presAssocID="{D78AD6F1-9123-4467-917C-1649B0BF57CA}" presName="sibTrans" presStyleCnt="0"/>
      <dgm:spPr/>
    </dgm:pt>
    <dgm:pt modelId="{FBD0BD1B-0517-4392-ABE3-F0899F380FB3}" type="pres">
      <dgm:prSet presAssocID="{5657FF66-4CC5-49FC-8682-AE94FCCBDE3D}" presName="node" presStyleLbl="node1" presStyleIdx="7" presStyleCnt="8" custLinFactNeighborX="-23326" custLinFactNeighborY="7562">
        <dgm:presLayoutVars>
          <dgm:bulletEnabled val="1"/>
        </dgm:presLayoutVars>
      </dgm:prSet>
      <dgm:spPr/>
    </dgm:pt>
  </dgm:ptLst>
  <dgm:cxnLst>
    <dgm:cxn modelId="{53483700-E048-4A6B-B329-D026E2F18253}" srcId="{42C3A915-2EA4-4384-8CA2-1782F4CE4D8D}" destId="{B28D03BF-55D9-437A-ABD8-137AE06A7918}" srcOrd="1" destOrd="0" parTransId="{107FDA6F-F5C0-4A2E-A857-7E1B0FCD0ACC}" sibTransId="{FC09CB62-FC4B-4161-8199-5EDEADD72B8A}"/>
    <dgm:cxn modelId="{F7691805-3058-4D03-86CB-290236ED9D5E}" srcId="{42C3A915-2EA4-4384-8CA2-1782F4CE4D8D}" destId="{4A88565D-B6CB-49F6-A338-DB8D5A4937AB}" srcOrd="5" destOrd="0" parTransId="{FB4F4EB1-4414-4F65-9D12-F04DC1212949}" sibTransId="{C63BF1E7-FFBC-445E-BE1D-9DDBFB45E0B8}"/>
    <dgm:cxn modelId="{EB46280D-DDB5-4D28-AA1F-FE91E04CB609}" type="presOf" srcId="{B28D03BF-55D9-437A-ABD8-137AE06A7918}" destId="{436BE871-F5ED-4806-8FE0-7133BB41969C}" srcOrd="0" destOrd="0" presId="urn:microsoft.com/office/officeart/2005/8/layout/default"/>
    <dgm:cxn modelId="{EA29560E-4E8D-43B8-BEB2-909C89456DF3}" type="presOf" srcId="{5657FF66-4CC5-49FC-8682-AE94FCCBDE3D}" destId="{FBD0BD1B-0517-4392-ABE3-F0899F380FB3}" srcOrd="0" destOrd="0" presId="urn:microsoft.com/office/officeart/2005/8/layout/default"/>
    <dgm:cxn modelId="{06F32214-BF7B-4143-8557-EF33482AD296}" type="presOf" srcId="{936AFBDC-8BA6-42BC-8BB5-36B12C50C407}" destId="{E30098C6-F44B-4FCA-AA30-5E4AF8A23DC6}" srcOrd="0" destOrd="0" presId="urn:microsoft.com/office/officeart/2005/8/layout/default"/>
    <dgm:cxn modelId="{46CB6619-9381-4C77-81E0-B7FC9B50B651}" srcId="{42C3A915-2EA4-4384-8CA2-1782F4CE4D8D}" destId="{09A70A4E-87FC-44A7-AAAC-7F745F8F7FD2}" srcOrd="4" destOrd="0" parTransId="{B24E21BE-FF31-49EC-966A-0BD954AC6706}" sibTransId="{A6655629-BDD5-4BEC-B8E3-63877FE60A8E}"/>
    <dgm:cxn modelId="{3DC23A65-C811-4B56-B9D3-519D00035E6E}" srcId="{42C3A915-2EA4-4384-8CA2-1782F4CE4D8D}" destId="{960A0688-6C92-4526-A89C-B9C5EF0A6BBB}" srcOrd="6" destOrd="0" parTransId="{3E18D226-7C0F-4D24-9C97-F9572255F89D}" sibTransId="{D78AD6F1-9123-4467-917C-1649B0BF57CA}"/>
    <dgm:cxn modelId="{09DB9A46-0791-40DC-840C-2BBE0AD36F62}" type="presOf" srcId="{09A70A4E-87FC-44A7-AAAC-7F745F8F7FD2}" destId="{A40E29C4-A7DC-44BD-94A0-4009F0D12494}" srcOrd="0" destOrd="0" presId="urn:microsoft.com/office/officeart/2005/8/layout/default"/>
    <dgm:cxn modelId="{FC978E6B-8AAB-4643-A1B1-D830435870C5}" srcId="{42C3A915-2EA4-4384-8CA2-1782F4CE4D8D}" destId="{5657FF66-4CC5-49FC-8682-AE94FCCBDE3D}" srcOrd="7" destOrd="0" parTransId="{491994B7-FA7D-4C85-8B67-397B8C432998}" sibTransId="{82771592-3ACB-40CB-B059-D05D6DC0425B}"/>
    <dgm:cxn modelId="{1F6AE485-70E4-4193-89A1-85F9D4E3970E}" type="presOf" srcId="{42C3A915-2EA4-4384-8CA2-1782F4CE4D8D}" destId="{3BBF0E6F-491D-41BE-94AC-CFD440C74C7E}" srcOrd="0" destOrd="0" presId="urn:microsoft.com/office/officeart/2005/8/layout/default"/>
    <dgm:cxn modelId="{2A8B5F93-8BD4-468E-8E30-1AEB97813A42}" srcId="{42C3A915-2EA4-4384-8CA2-1782F4CE4D8D}" destId="{B52197E5-677D-41DE-996F-5D9BDF59C1A5}" srcOrd="3" destOrd="0" parTransId="{4EE1A46E-B854-4F67-A1B9-E6248D3F81A6}" sibTransId="{45416995-A637-4BC4-8ED2-F6B929E6DE5A}"/>
    <dgm:cxn modelId="{B50BFCAE-E7FF-4E22-8552-927DBDC606D5}" type="presOf" srcId="{960A0688-6C92-4526-A89C-B9C5EF0A6BBB}" destId="{9720660F-6FC8-4470-BBC7-67534601BB55}" srcOrd="0" destOrd="0" presId="urn:microsoft.com/office/officeart/2005/8/layout/default"/>
    <dgm:cxn modelId="{54C779B5-E8E4-41C2-B31D-9706D1C992F5}" srcId="{42C3A915-2EA4-4384-8CA2-1782F4CE4D8D}" destId="{936AFBDC-8BA6-42BC-8BB5-36B12C50C407}" srcOrd="0" destOrd="0" parTransId="{86DCF3B6-C77A-4B68-9A44-7718E4010268}" sibTransId="{3C473362-0A05-4A2F-B4B0-9FF603A2AF55}"/>
    <dgm:cxn modelId="{468824CC-23FB-49D3-91AB-9E6AF0C0AED8}" type="presOf" srcId="{4A88565D-B6CB-49F6-A338-DB8D5A4937AB}" destId="{899123CE-EF83-436F-BD34-72FD7ED2D237}" srcOrd="0" destOrd="0" presId="urn:microsoft.com/office/officeart/2005/8/layout/default"/>
    <dgm:cxn modelId="{8AAE93D4-69C5-4625-9096-EF2B65210CCA}" type="presOf" srcId="{B52197E5-677D-41DE-996F-5D9BDF59C1A5}" destId="{91ED46E7-B43F-48B5-B637-B09BFF4CAF1F}" srcOrd="0" destOrd="0" presId="urn:microsoft.com/office/officeart/2005/8/layout/default"/>
    <dgm:cxn modelId="{2106A8E4-B6C9-442F-A68F-9E958B8D2BBF}" type="presOf" srcId="{BACBE781-95BC-4876-B1D3-2A278BFA7DEF}" destId="{035D5E6E-B5E0-4B8E-A24D-F31B333E3FC8}" srcOrd="0" destOrd="0" presId="urn:microsoft.com/office/officeart/2005/8/layout/default"/>
    <dgm:cxn modelId="{3B2EB9F0-CC27-4CC9-8963-1F4D92CB13BC}" srcId="{42C3A915-2EA4-4384-8CA2-1782F4CE4D8D}" destId="{BACBE781-95BC-4876-B1D3-2A278BFA7DEF}" srcOrd="2" destOrd="0" parTransId="{E3A27D61-C1A5-4DA8-8828-C0B0536C6312}" sibTransId="{65CC5E42-1C74-49E0-B8E7-78B1A15A9D74}"/>
    <dgm:cxn modelId="{6143324D-797F-4A22-89DE-40AEB82F99A1}" type="presParOf" srcId="{3BBF0E6F-491D-41BE-94AC-CFD440C74C7E}" destId="{E30098C6-F44B-4FCA-AA30-5E4AF8A23DC6}" srcOrd="0" destOrd="0" presId="urn:microsoft.com/office/officeart/2005/8/layout/default"/>
    <dgm:cxn modelId="{5DFC6FF6-05A8-4CA5-A704-36186E7588F8}" type="presParOf" srcId="{3BBF0E6F-491D-41BE-94AC-CFD440C74C7E}" destId="{C10B9954-135F-47A8-A9CC-DFA4DA2C286D}" srcOrd="1" destOrd="0" presId="urn:microsoft.com/office/officeart/2005/8/layout/default"/>
    <dgm:cxn modelId="{CCC8A506-10D4-45ED-A901-F806BC47A050}" type="presParOf" srcId="{3BBF0E6F-491D-41BE-94AC-CFD440C74C7E}" destId="{436BE871-F5ED-4806-8FE0-7133BB41969C}" srcOrd="2" destOrd="0" presId="urn:microsoft.com/office/officeart/2005/8/layout/default"/>
    <dgm:cxn modelId="{966A03B4-F91B-4CCA-A6B2-081AD5F5E385}" type="presParOf" srcId="{3BBF0E6F-491D-41BE-94AC-CFD440C74C7E}" destId="{DF359800-F801-464C-BD71-3B119EA35B1F}" srcOrd="3" destOrd="0" presId="urn:microsoft.com/office/officeart/2005/8/layout/default"/>
    <dgm:cxn modelId="{469CDFCD-3544-44B8-86C7-EA879F4B4851}" type="presParOf" srcId="{3BBF0E6F-491D-41BE-94AC-CFD440C74C7E}" destId="{035D5E6E-B5E0-4B8E-A24D-F31B333E3FC8}" srcOrd="4" destOrd="0" presId="urn:microsoft.com/office/officeart/2005/8/layout/default"/>
    <dgm:cxn modelId="{4891FB62-AA24-4160-996F-F027471191BC}" type="presParOf" srcId="{3BBF0E6F-491D-41BE-94AC-CFD440C74C7E}" destId="{1730BBE9-75B2-4B7A-81BE-8C89FEA0348E}" srcOrd="5" destOrd="0" presId="urn:microsoft.com/office/officeart/2005/8/layout/default"/>
    <dgm:cxn modelId="{13A9E62E-BB5A-4349-89EB-3877CDDDD9D9}" type="presParOf" srcId="{3BBF0E6F-491D-41BE-94AC-CFD440C74C7E}" destId="{91ED46E7-B43F-48B5-B637-B09BFF4CAF1F}" srcOrd="6" destOrd="0" presId="urn:microsoft.com/office/officeart/2005/8/layout/default"/>
    <dgm:cxn modelId="{2AD86230-98C5-4A70-BC8C-7D6096D1DF71}" type="presParOf" srcId="{3BBF0E6F-491D-41BE-94AC-CFD440C74C7E}" destId="{7A92C9BD-E3D8-40A8-A342-44A6127FEF3D}" srcOrd="7" destOrd="0" presId="urn:microsoft.com/office/officeart/2005/8/layout/default"/>
    <dgm:cxn modelId="{BEDF8626-090B-4472-A622-AE100E22A31B}" type="presParOf" srcId="{3BBF0E6F-491D-41BE-94AC-CFD440C74C7E}" destId="{A40E29C4-A7DC-44BD-94A0-4009F0D12494}" srcOrd="8" destOrd="0" presId="urn:microsoft.com/office/officeart/2005/8/layout/default"/>
    <dgm:cxn modelId="{0A47D162-745E-43EE-B94D-8B2F21FD2762}" type="presParOf" srcId="{3BBF0E6F-491D-41BE-94AC-CFD440C74C7E}" destId="{454BE635-30E7-4012-B334-87E565C42D58}" srcOrd="9" destOrd="0" presId="urn:microsoft.com/office/officeart/2005/8/layout/default"/>
    <dgm:cxn modelId="{272B9B16-2D65-45C7-8722-99C84F3F0203}" type="presParOf" srcId="{3BBF0E6F-491D-41BE-94AC-CFD440C74C7E}" destId="{899123CE-EF83-436F-BD34-72FD7ED2D237}" srcOrd="10" destOrd="0" presId="urn:microsoft.com/office/officeart/2005/8/layout/default"/>
    <dgm:cxn modelId="{CDB07299-90CD-4CD4-B68A-5BC5FE70EC0C}" type="presParOf" srcId="{3BBF0E6F-491D-41BE-94AC-CFD440C74C7E}" destId="{B09F1EFC-4A5A-467D-BF63-3DB6FF201D51}" srcOrd="11" destOrd="0" presId="urn:microsoft.com/office/officeart/2005/8/layout/default"/>
    <dgm:cxn modelId="{BCF95C0A-74B2-4916-81FD-01B2F1579E55}" type="presParOf" srcId="{3BBF0E6F-491D-41BE-94AC-CFD440C74C7E}" destId="{9720660F-6FC8-4470-BBC7-67534601BB55}" srcOrd="12" destOrd="0" presId="urn:microsoft.com/office/officeart/2005/8/layout/default"/>
    <dgm:cxn modelId="{215C8085-C88A-47D0-9F9E-A9AFC82C4C52}" type="presParOf" srcId="{3BBF0E6F-491D-41BE-94AC-CFD440C74C7E}" destId="{D24DE251-29FC-4087-9577-BE253C08052A}" srcOrd="13" destOrd="0" presId="urn:microsoft.com/office/officeart/2005/8/layout/default"/>
    <dgm:cxn modelId="{40D1E402-05C5-4A67-90FC-FE7361ECCED8}" type="presParOf" srcId="{3BBF0E6F-491D-41BE-94AC-CFD440C74C7E}" destId="{FBD0BD1B-0517-4392-ABE3-F0899F380FB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3A915-2EA4-4384-8CA2-1782F4CE4D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E11A021-03AC-455B-82B8-CC212B0FDE56}">
      <dgm:prSet custT="1"/>
      <dgm:spPr>
        <a:solidFill>
          <a:schemeClr val="accent5">
            <a:lumMod val="90000"/>
          </a:schemeClr>
        </a:solidFill>
      </dgm:spPr>
      <dgm:t>
        <a:bodyPr/>
        <a:lstStyle/>
        <a:p>
          <a:r>
            <a:rPr lang="en-US" sz="1600" kern="1200" dirty="0">
              <a:solidFill>
                <a:srgbClr val="333399"/>
              </a:solidFill>
              <a:latin typeface="Arial"/>
              <a:ea typeface="+mn-ea"/>
              <a:cs typeface="+mn-cs"/>
            </a:rPr>
            <a:t>C.13 Copper Controls</a:t>
          </a:r>
        </a:p>
      </dgm:t>
    </dgm:pt>
    <dgm:pt modelId="{14B80433-1DD5-4CB9-AB43-863254239BF5}" type="parTrans" cxnId="{15E41CE3-9EE6-49FA-B416-BF29AE8534B5}">
      <dgm:prSet/>
      <dgm:spPr/>
      <dgm:t>
        <a:bodyPr/>
        <a:lstStyle/>
        <a:p>
          <a:endParaRPr lang="en-US"/>
        </a:p>
      </dgm:t>
    </dgm:pt>
    <dgm:pt modelId="{942B2BEA-F43D-4C1D-B20E-B8A3A1D15049}" type="sibTrans" cxnId="{15E41CE3-9EE6-49FA-B416-BF29AE8534B5}">
      <dgm:prSet/>
      <dgm:spPr/>
      <dgm:t>
        <a:bodyPr/>
        <a:lstStyle/>
        <a:p>
          <a:endParaRPr lang="en-US"/>
        </a:p>
      </dgm:t>
    </dgm:pt>
    <dgm:pt modelId="{486DED44-C96A-4CC6-B683-D109A753486F}">
      <dgm:prSet custT="1"/>
      <dgm:spPr>
        <a:solidFill>
          <a:schemeClr val="accent1"/>
        </a:solidFill>
      </dgm:spPr>
      <dgm:t>
        <a:bodyPr/>
        <a:lstStyle/>
        <a:p>
          <a:r>
            <a:rPr lang="en-US" sz="1600" kern="1200" dirty="0">
              <a:solidFill>
                <a:srgbClr val="333399"/>
              </a:solidFill>
              <a:latin typeface="Arial"/>
              <a:ea typeface="+mn-ea"/>
              <a:cs typeface="+mn-cs"/>
            </a:rPr>
            <a:t>C.14 Bacteria Controls</a:t>
          </a:r>
        </a:p>
      </dgm:t>
    </dgm:pt>
    <dgm:pt modelId="{E0457BF9-26B7-48AF-BE9E-56ED93758006}" type="parTrans" cxnId="{C3AB3E95-E7AA-4C1C-963C-D6B60B008A59}">
      <dgm:prSet/>
      <dgm:spPr/>
      <dgm:t>
        <a:bodyPr/>
        <a:lstStyle/>
        <a:p>
          <a:endParaRPr lang="en-US"/>
        </a:p>
      </dgm:t>
    </dgm:pt>
    <dgm:pt modelId="{4E2A1848-FF57-473F-867C-9FB2AA8D94E4}" type="sibTrans" cxnId="{C3AB3E95-E7AA-4C1C-963C-D6B60B008A59}">
      <dgm:prSet/>
      <dgm:spPr/>
      <dgm:t>
        <a:bodyPr/>
        <a:lstStyle/>
        <a:p>
          <a:endParaRPr lang="en-US"/>
        </a:p>
      </dgm:t>
    </dgm:pt>
    <dgm:pt modelId="{80BC9942-AEB5-4697-B256-8377BD7896A6}">
      <dgm:prSet custT="1"/>
      <dgm:spPr>
        <a:solidFill>
          <a:schemeClr val="accent1"/>
        </a:solidFill>
      </dgm:spPr>
      <dgm:t>
        <a:bodyPr/>
        <a:lstStyle/>
        <a:p>
          <a:r>
            <a:rPr lang="en-US" sz="1600" kern="1200" dirty="0">
              <a:solidFill>
                <a:srgbClr val="333399"/>
              </a:solidFill>
              <a:latin typeface="Arial"/>
              <a:ea typeface="+mn-ea"/>
              <a:cs typeface="+mn-cs"/>
            </a:rPr>
            <a:t>C.10 Trash Load Reduction</a:t>
          </a:r>
        </a:p>
      </dgm:t>
    </dgm:pt>
    <dgm:pt modelId="{5574D862-B2FD-4154-9D8E-38E8FFCC30B7}" type="sibTrans" cxnId="{BCF9EF5F-E07A-4556-A948-9326F7BF26FC}">
      <dgm:prSet/>
      <dgm:spPr/>
      <dgm:t>
        <a:bodyPr/>
        <a:lstStyle/>
        <a:p>
          <a:endParaRPr lang="en-US"/>
        </a:p>
      </dgm:t>
    </dgm:pt>
    <dgm:pt modelId="{E082924B-BC23-45EC-95CA-8A806AD7A58E}" type="parTrans" cxnId="{BCF9EF5F-E07A-4556-A948-9326F7BF26FC}">
      <dgm:prSet/>
      <dgm:spPr/>
      <dgm:t>
        <a:bodyPr/>
        <a:lstStyle/>
        <a:p>
          <a:endParaRPr lang="en-US"/>
        </a:p>
      </dgm:t>
    </dgm:pt>
    <dgm:pt modelId="{DD105983-1A89-4509-94A7-DD24066CBF67}">
      <dgm:prSet custT="1"/>
      <dgm:spPr>
        <a:solidFill>
          <a:schemeClr val="accent1"/>
        </a:solidFill>
      </dgm:spPr>
      <dgm:t>
        <a:bodyPr/>
        <a:lstStyle/>
        <a:p>
          <a:r>
            <a:rPr lang="en-US" sz="1600" kern="1200" dirty="0">
              <a:solidFill>
                <a:srgbClr val="333399"/>
              </a:solidFill>
              <a:latin typeface="Arial"/>
              <a:ea typeface="+mn-ea"/>
              <a:cs typeface="+mn-cs"/>
            </a:rPr>
            <a:t>C.9 Pesticides Toxicity Control</a:t>
          </a:r>
        </a:p>
      </dgm:t>
    </dgm:pt>
    <dgm:pt modelId="{4FEEEA1F-1F39-49D4-8709-C57300DFEE2B}" type="sibTrans" cxnId="{C6DD178F-55CF-4DC2-9EE0-0C4A49D0A4C1}">
      <dgm:prSet/>
      <dgm:spPr/>
      <dgm:t>
        <a:bodyPr/>
        <a:lstStyle/>
        <a:p>
          <a:endParaRPr lang="en-US"/>
        </a:p>
      </dgm:t>
    </dgm:pt>
    <dgm:pt modelId="{5CBE5563-6D4E-4EAA-B675-BFD44285C66C}" type="parTrans" cxnId="{C6DD178F-55CF-4DC2-9EE0-0C4A49D0A4C1}">
      <dgm:prSet/>
      <dgm:spPr/>
      <dgm:t>
        <a:bodyPr/>
        <a:lstStyle/>
        <a:p>
          <a:endParaRPr lang="en-US"/>
        </a:p>
      </dgm:t>
    </dgm:pt>
    <dgm:pt modelId="{BDA33370-DF40-413B-A6B4-2905D1EB854C}">
      <dgm:prSet custT="1"/>
      <dgm:spPr>
        <a:solidFill>
          <a:schemeClr val="accent5">
            <a:lumMod val="90000"/>
          </a:schemeClr>
        </a:solidFill>
      </dgm:spPr>
      <dgm:t>
        <a:bodyPr/>
        <a:lstStyle/>
        <a:p>
          <a:r>
            <a:rPr lang="en-US" sz="1600" kern="1200" dirty="0">
              <a:solidFill>
                <a:srgbClr val="333399"/>
              </a:solidFill>
              <a:latin typeface="Arial"/>
              <a:ea typeface="+mn-ea"/>
              <a:cs typeface="+mn-cs"/>
            </a:rPr>
            <a:t>C.11/12 PCB and Mercury Controls</a:t>
          </a:r>
        </a:p>
      </dgm:t>
    </dgm:pt>
    <dgm:pt modelId="{E792B9E2-76B5-4561-8234-0F93DE72A976}" type="sibTrans" cxnId="{CCD96614-50AE-4580-B4AD-DB86F53B5C05}">
      <dgm:prSet/>
      <dgm:spPr/>
      <dgm:t>
        <a:bodyPr/>
        <a:lstStyle/>
        <a:p>
          <a:endParaRPr lang="en-US"/>
        </a:p>
      </dgm:t>
    </dgm:pt>
    <dgm:pt modelId="{BE02F5CF-6B5F-4C36-8840-7F7CAD67AA4E}" type="parTrans" cxnId="{CCD96614-50AE-4580-B4AD-DB86F53B5C05}">
      <dgm:prSet/>
      <dgm:spPr/>
      <dgm:t>
        <a:bodyPr/>
        <a:lstStyle/>
        <a:p>
          <a:endParaRPr lang="en-US"/>
        </a:p>
      </dgm:t>
    </dgm:pt>
    <dgm:pt modelId="{3BBF0E6F-491D-41BE-94AC-CFD440C74C7E}" type="pres">
      <dgm:prSet presAssocID="{42C3A915-2EA4-4384-8CA2-1782F4CE4D8D}" presName="diagram" presStyleCnt="0">
        <dgm:presLayoutVars>
          <dgm:dir/>
          <dgm:resizeHandles val="exact"/>
        </dgm:presLayoutVars>
      </dgm:prSet>
      <dgm:spPr/>
    </dgm:pt>
    <dgm:pt modelId="{EF7E2169-5FDD-42DB-9B82-DB3597CAAB4A}" type="pres">
      <dgm:prSet presAssocID="{DD105983-1A89-4509-94A7-DD24066CBF67}" presName="node" presStyleLbl="node1" presStyleIdx="0" presStyleCnt="5" custScaleX="41835" custScaleY="43403" custLinFactNeighborX="-3165" custLinFactNeighborY="47">
        <dgm:presLayoutVars>
          <dgm:bulletEnabled val="1"/>
        </dgm:presLayoutVars>
      </dgm:prSet>
      <dgm:spPr/>
    </dgm:pt>
    <dgm:pt modelId="{69775336-D5E7-40FD-9DB0-31C215CCB244}" type="pres">
      <dgm:prSet presAssocID="{4FEEEA1F-1F39-49D4-8709-C57300DFEE2B}" presName="sibTrans" presStyleCnt="0"/>
      <dgm:spPr/>
    </dgm:pt>
    <dgm:pt modelId="{6E221FBB-E2A2-40DE-B01E-3541DAEF47A0}" type="pres">
      <dgm:prSet presAssocID="{80BC9942-AEB5-4697-B256-8377BD7896A6}" presName="node" presStyleLbl="node1" presStyleIdx="1" presStyleCnt="5" custScaleX="41835" custScaleY="42380" custLinFactNeighborX="-55000" custLinFactNeighborY="47188">
        <dgm:presLayoutVars>
          <dgm:bulletEnabled val="1"/>
        </dgm:presLayoutVars>
      </dgm:prSet>
      <dgm:spPr/>
    </dgm:pt>
    <dgm:pt modelId="{0772F722-30F5-4A6E-8187-713466176674}" type="pres">
      <dgm:prSet presAssocID="{5574D862-B2FD-4154-9D8E-38E8FFCC30B7}" presName="sibTrans" presStyleCnt="0"/>
      <dgm:spPr/>
    </dgm:pt>
    <dgm:pt modelId="{FC5897D0-1E48-4A8C-8C12-D8C2D100B8EA}" type="pres">
      <dgm:prSet presAssocID="{BDA33370-DF40-413B-A6B4-2905D1EB854C}" presName="node" presStyleLbl="node1" presStyleIdx="2" presStyleCnt="5" custScaleX="41835" custScaleY="43403" custLinFactNeighborX="-3133" custLinFactNeighborY="31738">
        <dgm:presLayoutVars>
          <dgm:bulletEnabled val="1"/>
        </dgm:presLayoutVars>
      </dgm:prSet>
      <dgm:spPr/>
    </dgm:pt>
    <dgm:pt modelId="{3D227C2C-7478-4E45-AE1F-13DC7B526803}" type="pres">
      <dgm:prSet presAssocID="{E792B9E2-76B5-4561-8234-0F93DE72A976}" presName="sibTrans" presStyleCnt="0"/>
      <dgm:spPr/>
    </dgm:pt>
    <dgm:pt modelId="{5A41C45E-AE60-477C-BB02-C59079EC1DF3}" type="pres">
      <dgm:prSet presAssocID="{9E11A021-03AC-455B-82B8-CC212B0FDE56}" presName="node" presStyleLbl="node1" presStyleIdx="3" presStyleCnt="5" custScaleX="41660" custScaleY="43403" custLinFactNeighborX="-11049" custLinFactNeighborY="-59872">
        <dgm:presLayoutVars>
          <dgm:bulletEnabled val="1"/>
        </dgm:presLayoutVars>
      </dgm:prSet>
      <dgm:spPr/>
    </dgm:pt>
    <dgm:pt modelId="{AC9DB1F9-9995-413A-A594-E648F02AE7F5}" type="pres">
      <dgm:prSet presAssocID="{942B2BEA-F43D-4C1D-B20E-B8A3A1D15049}" presName="sibTrans" presStyleCnt="0"/>
      <dgm:spPr/>
    </dgm:pt>
    <dgm:pt modelId="{D245A1E8-8818-4ECF-B0BE-67B96E294A3C}" type="pres">
      <dgm:prSet presAssocID="{486DED44-C96A-4CC6-B683-D109A753486F}" presName="node" presStyleLbl="node1" presStyleIdx="4" presStyleCnt="5" custScaleX="41835" custScaleY="44325" custLinFactNeighborX="14759" custLinFactNeighborY="-72703">
        <dgm:presLayoutVars>
          <dgm:bulletEnabled val="1"/>
        </dgm:presLayoutVars>
      </dgm:prSet>
      <dgm:spPr/>
    </dgm:pt>
  </dgm:ptLst>
  <dgm:cxnLst>
    <dgm:cxn modelId="{CCD96614-50AE-4580-B4AD-DB86F53B5C05}" srcId="{42C3A915-2EA4-4384-8CA2-1782F4CE4D8D}" destId="{BDA33370-DF40-413B-A6B4-2905D1EB854C}" srcOrd="2" destOrd="0" parTransId="{BE02F5CF-6B5F-4C36-8840-7F7CAD67AA4E}" sibTransId="{E792B9E2-76B5-4561-8234-0F93DE72A976}"/>
    <dgm:cxn modelId="{D2C95F1B-128A-48D2-94F3-F9E98F6C194C}" type="presOf" srcId="{BDA33370-DF40-413B-A6B4-2905D1EB854C}" destId="{FC5897D0-1E48-4A8C-8C12-D8C2D100B8EA}" srcOrd="0" destOrd="0" presId="urn:microsoft.com/office/officeart/2005/8/layout/default"/>
    <dgm:cxn modelId="{A13CB83B-C906-4562-B6EF-572B9699CDB8}" type="presOf" srcId="{DD105983-1A89-4509-94A7-DD24066CBF67}" destId="{EF7E2169-5FDD-42DB-9B82-DB3597CAAB4A}" srcOrd="0" destOrd="0" presId="urn:microsoft.com/office/officeart/2005/8/layout/default"/>
    <dgm:cxn modelId="{BCF9EF5F-E07A-4556-A948-9326F7BF26FC}" srcId="{42C3A915-2EA4-4384-8CA2-1782F4CE4D8D}" destId="{80BC9942-AEB5-4697-B256-8377BD7896A6}" srcOrd="1" destOrd="0" parTransId="{E082924B-BC23-45EC-95CA-8A806AD7A58E}" sibTransId="{5574D862-B2FD-4154-9D8E-38E8FFCC30B7}"/>
    <dgm:cxn modelId="{EE85A484-DA91-4A11-AFD2-286E46BDD221}" type="presOf" srcId="{80BC9942-AEB5-4697-B256-8377BD7896A6}" destId="{6E221FBB-E2A2-40DE-B01E-3541DAEF47A0}" srcOrd="0" destOrd="0" presId="urn:microsoft.com/office/officeart/2005/8/layout/default"/>
    <dgm:cxn modelId="{1F6AE485-70E4-4193-89A1-85F9D4E3970E}" type="presOf" srcId="{42C3A915-2EA4-4384-8CA2-1782F4CE4D8D}" destId="{3BBF0E6F-491D-41BE-94AC-CFD440C74C7E}" srcOrd="0" destOrd="0" presId="urn:microsoft.com/office/officeart/2005/8/layout/default"/>
    <dgm:cxn modelId="{C6DD178F-55CF-4DC2-9EE0-0C4A49D0A4C1}" srcId="{42C3A915-2EA4-4384-8CA2-1782F4CE4D8D}" destId="{DD105983-1A89-4509-94A7-DD24066CBF67}" srcOrd="0" destOrd="0" parTransId="{5CBE5563-6D4E-4EAA-B675-BFD44285C66C}" sibTransId="{4FEEEA1F-1F39-49D4-8709-C57300DFEE2B}"/>
    <dgm:cxn modelId="{C3AB3E95-E7AA-4C1C-963C-D6B60B008A59}" srcId="{42C3A915-2EA4-4384-8CA2-1782F4CE4D8D}" destId="{486DED44-C96A-4CC6-B683-D109A753486F}" srcOrd="4" destOrd="0" parTransId="{E0457BF9-26B7-48AF-BE9E-56ED93758006}" sibTransId="{4E2A1848-FF57-473F-867C-9FB2AA8D94E4}"/>
    <dgm:cxn modelId="{B427EFBF-1A39-43F6-A7B1-F774604364F2}" type="presOf" srcId="{486DED44-C96A-4CC6-B683-D109A753486F}" destId="{D245A1E8-8818-4ECF-B0BE-67B96E294A3C}" srcOrd="0" destOrd="0" presId="urn:microsoft.com/office/officeart/2005/8/layout/default"/>
    <dgm:cxn modelId="{15E41CE3-9EE6-49FA-B416-BF29AE8534B5}" srcId="{42C3A915-2EA4-4384-8CA2-1782F4CE4D8D}" destId="{9E11A021-03AC-455B-82B8-CC212B0FDE56}" srcOrd="3" destOrd="0" parTransId="{14B80433-1DD5-4CB9-AB43-863254239BF5}" sibTransId="{942B2BEA-F43D-4C1D-B20E-B8A3A1D15049}"/>
    <dgm:cxn modelId="{EEC2ABEE-3A79-4A30-AE4B-7AE2257EDD43}" type="presOf" srcId="{9E11A021-03AC-455B-82B8-CC212B0FDE56}" destId="{5A41C45E-AE60-477C-BB02-C59079EC1DF3}" srcOrd="0" destOrd="0" presId="urn:microsoft.com/office/officeart/2005/8/layout/default"/>
    <dgm:cxn modelId="{D27CCF17-EB43-43A8-A61D-A15F0C29E6AA}" type="presParOf" srcId="{3BBF0E6F-491D-41BE-94AC-CFD440C74C7E}" destId="{EF7E2169-5FDD-42DB-9B82-DB3597CAAB4A}" srcOrd="0" destOrd="0" presId="urn:microsoft.com/office/officeart/2005/8/layout/default"/>
    <dgm:cxn modelId="{63021A9B-4B40-4EF1-ACD4-E1F9A93EF4D2}" type="presParOf" srcId="{3BBF0E6F-491D-41BE-94AC-CFD440C74C7E}" destId="{69775336-D5E7-40FD-9DB0-31C215CCB244}" srcOrd="1" destOrd="0" presId="urn:microsoft.com/office/officeart/2005/8/layout/default"/>
    <dgm:cxn modelId="{FED811B3-D2DB-4EA8-9C29-DD4C6975B55E}" type="presParOf" srcId="{3BBF0E6F-491D-41BE-94AC-CFD440C74C7E}" destId="{6E221FBB-E2A2-40DE-B01E-3541DAEF47A0}" srcOrd="2" destOrd="0" presId="urn:microsoft.com/office/officeart/2005/8/layout/default"/>
    <dgm:cxn modelId="{2F8EC147-C44D-4C4E-91D4-3213C20FC4B5}" type="presParOf" srcId="{3BBF0E6F-491D-41BE-94AC-CFD440C74C7E}" destId="{0772F722-30F5-4A6E-8187-713466176674}" srcOrd="3" destOrd="0" presId="urn:microsoft.com/office/officeart/2005/8/layout/default"/>
    <dgm:cxn modelId="{B155A1D2-2A82-4010-95B8-4C19C27C2E48}" type="presParOf" srcId="{3BBF0E6F-491D-41BE-94AC-CFD440C74C7E}" destId="{FC5897D0-1E48-4A8C-8C12-D8C2D100B8EA}" srcOrd="4" destOrd="0" presId="urn:microsoft.com/office/officeart/2005/8/layout/default"/>
    <dgm:cxn modelId="{9BF06D17-AB42-4BCF-AD0F-2E827A3C637F}" type="presParOf" srcId="{3BBF0E6F-491D-41BE-94AC-CFD440C74C7E}" destId="{3D227C2C-7478-4E45-AE1F-13DC7B526803}" srcOrd="5" destOrd="0" presId="urn:microsoft.com/office/officeart/2005/8/layout/default"/>
    <dgm:cxn modelId="{DF785F93-79D7-4C7C-885A-1656278C3B49}" type="presParOf" srcId="{3BBF0E6F-491D-41BE-94AC-CFD440C74C7E}" destId="{5A41C45E-AE60-477C-BB02-C59079EC1DF3}" srcOrd="6" destOrd="0" presId="urn:microsoft.com/office/officeart/2005/8/layout/default"/>
    <dgm:cxn modelId="{6BE6184C-EA0A-49FE-830C-E5BD2DB8B18B}" type="presParOf" srcId="{3BBF0E6F-491D-41BE-94AC-CFD440C74C7E}" destId="{AC9DB1F9-9995-413A-A594-E648F02AE7F5}" srcOrd="7" destOrd="0" presId="urn:microsoft.com/office/officeart/2005/8/layout/default"/>
    <dgm:cxn modelId="{126C2AA9-279B-4912-9C50-2E8D7B95719C}" type="presParOf" srcId="{3BBF0E6F-491D-41BE-94AC-CFD440C74C7E}" destId="{D245A1E8-8818-4ECF-B0BE-67B96E294A3C}"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3A915-2EA4-4384-8CA2-1782F4CE4D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89792C5-D23F-40D5-B2A5-7994A358BE91}">
      <dgm:prSet custT="1"/>
      <dgm:spPr>
        <a:solidFill>
          <a:schemeClr val="accent1"/>
        </a:solidFill>
        <a:ln w="12700" cap="flat" cmpd="sng" algn="ctr">
          <a:solidFill>
            <a:srgbClr val="FFFFFF">
              <a:hueOff val="0"/>
              <a:satOff val="0"/>
              <a:lumOff val="0"/>
              <a:alphaOff val="0"/>
            </a:srgbClr>
          </a:solid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C.8 Water Quality Monitoring</a:t>
          </a:r>
        </a:p>
      </dgm:t>
    </dgm:pt>
    <dgm:pt modelId="{8B5CA665-2F47-4170-B4E4-EF123B0F520E}" type="parTrans" cxnId="{372B79CD-6575-44B8-A1F5-6656F692D5A4}">
      <dgm:prSet/>
      <dgm:spPr/>
      <dgm:t>
        <a:bodyPr/>
        <a:lstStyle/>
        <a:p>
          <a:endParaRPr lang="en-US"/>
        </a:p>
      </dgm:t>
    </dgm:pt>
    <dgm:pt modelId="{089BFC34-E97B-4B03-B410-871A955B6CA4}" type="sibTrans" cxnId="{372B79CD-6575-44B8-A1F5-6656F692D5A4}">
      <dgm:prSet/>
      <dgm:spPr/>
      <dgm:t>
        <a:bodyPr/>
        <a:lstStyle/>
        <a:p>
          <a:endParaRPr lang="en-US"/>
        </a:p>
      </dgm:t>
    </dgm:pt>
    <dgm:pt modelId="{0B6FE3D7-6FEC-499B-9B44-4FE9BE299398}">
      <dgm:prSet custT="1"/>
      <dgm:spPr>
        <a:solidFill>
          <a:schemeClr val="accent1"/>
        </a:solidFill>
      </dgm:spPr>
      <dgm:t>
        <a:bodyPr/>
        <a:lstStyle/>
        <a:p>
          <a:r>
            <a:rPr lang="en-US" sz="1600" kern="1200" dirty="0">
              <a:solidFill>
                <a:srgbClr val="333399"/>
              </a:solidFill>
              <a:latin typeface="Arial"/>
              <a:ea typeface="+mn-ea"/>
              <a:cs typeface="+mn-cs"/>
            </a:rPr>
            <a:t>C.21 Asset Management</a:t>
          </a:r>
        </a:p>
      </dgm:t>
    </dgm:pt>
    <dgm:pt modelId="{463BCF9D-11EA-4ABC-AB37-FBD82E18FAA3}" type="parTrans" cxnId="{D25B1B18-05CA-4B5C-B8FC-6EABCCA047F2}">
      <dgm:prSet/>
      <dgm:spPr/>
      <dgm:t>
        <a:bodyPr/>
        <a:lstStyle/>
        <a:p>
          <a:endParaRPr lang="en-US"/>
        </a:p>
      </dgm:t>
    </dgm:pt>
    <dgm:pt modelId="{236BEBBA-07C1-48D3-A023-0AD56EEEB971}" type="sibTrans" cxnId="{D25B1B18-05CA-4B5C-B8FC-6EABCCA047F2}">
      <dgm:prSet/>
      <dgm:spPr/>
      <dgm:t>
        <a:bodyPr/>
        <a:lstStyle/>
        <a:p>
          <a:endParaRPr lang="en-US"/>
        </a:p>
      </dgm:t>
    </dgm:pt>
    <dgm:pt modelId="{15C00BFB-99D8-4B43-BFA0-E8FB4D470750}">
      <dgm:prSet custT="1"/>
      <dgm:spPr>
        <a:solidFill>
          <a:schemeClr val="accent1"/>
        </a:solidFill>
      </dgm:spPr>
      <dgm:t>
        <a:bodyPr/>
        <a:lstStyle/>
        <a:p>
          <a:r>
            <a:rPr lang="en-US" sz="1600" kern="1200" dirty="0">
              <a:solidFill>
                <a:srgbClr val="333399"/>
              </a:solidFill>
              <a:latin typeface="Arial"/>
              <a:ea typeface="+mn-ea"/>
              <a:cs typeface="+mn-cs"/>
            </a:rPr>
            <a:t>C.20 Cost Reporting</a:t>
          </a:r>
        </a:p>
      </dgm:t>
    </dgm:pt>
    <dgm:pt modelId="{398BABE6-9AE1-4DB3-A02F-A4E22D2C5BF9}" type="sibTrans" cxnId="{B373701C-2AAC-4230-B0C5-55B15E94221A}">
      <dgm:prSet/>
      <dgm:spPr/>
      <dgm:t>
        <a:bodyPr/>
        <a:lstStyle/>
        <a:p>
          <a:endParaRPr lang="en-US"/>
        </a:p>
      </dgm:t>
    </dgm:pt>
    <dgm:pt modelId="{45EBDB89-8194-4066-AB43-29C6EA5C25CC}" type="parTrans" cxnId="{B373701C-2AAC-4230-B0C5-55B15E94221A}">
      <dgm:prSet/>
      <dgm:spPr/>
      <dgm:t>
        <a:bodyPr/>
        <a:lstStyle/>
        <a:p>
          <a:endParaRPr lang="en-US"/>
        </a:p>
      </dgm:t>
    </dgm:pt>
    <dgm:pt modelId="{3BBF0E6F-491D-41BE-94AC-CFD440C74C7E}" type="pres">
      <dgm:prSet presAssocID="{42C3A915-2EA4-4384-8CA2-1782F4CE4D8D}" presName="diagram" presStyleCnt="0">
        <dgm:presLayoutVars>
          <dgm:dir/>
          <dgm:resizeHandles val="exact"/>
        </dgm:presLayoutVars>
      </dgm:prSet>
      <dgm:spPr/>
    </dgm:pt>
    <dgm:pt modelId="{E19C20D6-7652-4779-B416-BBB6C79262C1}" type="pres">
      <dgm:prSet presAssocID="{089792C5-D23F-40D5-B2A5-7994A358BE91}" presName="node" presStyleLbl="node1" presStyleIdx="0" presStyleCnt="3" custScaleX="48511" custScaleY="48558" custLinFactNeighborX="-24101" custLinFactNeighborY="-2706">
        <dgm:presLayoutVars>
          <dgm:bulletEnabled val="1"/>
        </dgm:presLayoutVars>
      </dgm:prSet>
      <dgm:spPr>
        <a:xfrm>
          <a:off x="1844919" y="1554603"/>
          <a:ext cx="1675990" cy="1005594"/>
        </a:xfrm>
        <a:prstGeom prst="rect">
          <a:avLst/>
        </a:prstGeom>
      </dgm:spPr>
    </dgm:pt>
    <dgm:pt modelId="{FF4ECF39-C843-4B84-9E33-F5C953B59C7F}" type="pres">
      <dgm:prSet presAssocID="{089BFC34-E97B-4B03-B410-871A955B6CA4}" presName="sibTrans" presStyleCnt="0"/>
      <dgm:spPr/>
    </dgm:pt>
    <dgm:pt modelId="{00E688E0-6B4C-48C3-9212-2A27D44A31E6}" type="pres">
      <dgm:prSet presAssocID="{15C00BFB-99D8-4B43-BFA0-E8FB4D470750}" presName="node" presStyleLbl="node1" presStyleIdx="1" presStyleCnt="3" custScaleX="48511" custScaleY="48558" custLinFactNeighborX="25745" custLinFactNeighborY="-68009">
        <dgm:presLayoutVars>
          <dgm:bulletEnabled val="1"/>
        </dgm:presLayoutVars>
      </dgm:prSet>
      <dgm:spPr/>
    </dgm:pt>
    <dgm:pt modelId="{5193B76C-5965-4095-BFEC-C43EB7028BDF}" type="pres">
      <dgm:prSet presAssocID="{398BABE6-9AE1-4DB3-A02F-A4E22D2C5BF9}" presName="sibTrans" presStyleCnt="0"/>
      <dgm:spPr/>
    </dgm:pt>
    <dgm:pt modelId="{7C4C4549-299A-49C2-83C7-E939429E83AD}" type="pres">
      <dgm:prSet presAssocID="{0B6FE3D7-6FEC-499B-9B44-4FE9BE299398}" presName="node" presStyleLbl="node1" presStyleIdx="2" presStyleCnt="3" custScaleX="48511" custScaleY="48558" custLinFactNeighborX="-24651" custLinFactNeighborY="-80671">
        <dgm:presLayoutVars>
          <dgm:bulletEnabled val="1"/>
        </dgm:presLayoutVars>
      </dgm:prSet>
      <dgm:spPr/>
    </dgm:pt>
  </dgm:ptLst>
  <dgm:cxnLst>
    <dgm:cxn modelId="{D25B1B18-05CA-4B5C-B8FC-6EABCCA047F2}" srcId="{42C3A915-2EA4-4384-8CA2-1782F4CE4D8D}" destId="{0B6FE3D7-6FEC-499B-9B44-4FE9BE299398}" srcOrd="2" destOrd="0" parTransId="{463BCF9D-11EA-4ABC-AB37-FBD82E18FAA3}" sibTransId="{236BEBBA-07C1-48D3-A023-0AD56EEEB971}"/>
    <dgm:cxn modelId="{B373701C-2AAC-4230-B0C5-55B15E94221A}" srcId="{42C3A915-2EA4-4384-8CA2-1782F4CE4D8D}" destId="{15C00BFB-99D8-4B43-BFA0-E8FB4D470750}" srcOrd="1" destOrd="0" parTransId="{45EBDB89-8194-4066-AB43-29C6EA5C25CC}" sibTransId="{398BABE6-9AE1-4DB3-A02F-A4E22D2C5BF9}"/>
    <dgm:cxn modelId="{3BFA054C-A63B-4E4A-8E6E-255DA35BEEB7}" type="presOf" srcId="{089792C5-D23F-40D5-B2A5-7994A358BE91}" destId="{E19C20D6-7652-4779-B416-BBB6C79262C1}" srcOrd="0" destOrd="0" presId="urn:microsoft.com/office/officeart/2005/8/layout/default"/>
    <dgm:cxn modelId="{3EF01E71-6E3D-4E1F-8C46-1DE5774289ED}" type="presOf" srcId="{0B6FE3D7-6FEC-499B-9B44-4FE9BE299398}" destId="{7C4C4549-299A-49C2-83C7-E939429E83AD}" srcOrd="0" destOrd="0" presId="urn:microsoft.com/office/officeart/2005/8/layout/default"/>
    <dgm:cxn modelId="{1F6AE485-70E4-4193-89A1-85F9D4E3970E}" type="presOf" srcId="{42C3A915-2EA4-4384-8CA2-1782F4CE4D8D}" destId="{3BBF0E6F-491D-41BE-94AC-CFD440C74C7E}" srcOrd="0" destOrd="0" presId="urn:microsoft.com/office/officeart/2005/8/layout/default"/>
    <dgm:cxn modelId="{DB866298-C4CA-4D1B-AE78-9896E1BCF21D}" type="presOf" srcId="{15C00BFB-99D8-4B43-BFA0-E8FB4D470750}" destId="{00E688E0-6B4C-48C3-9212-2A27D44A31E6}" srcOrd="0" destOrd="0" presId="urn:microsoft.com/office/officeart/2005/8/layout/default"/>
    <dgm:cxn modelId="{372B79CD-6575-44B8-A1F5-6656F692D5A4}" srcId="{42C3A915-2EA4-4384-8CA2-1782F4CE4D8D}" destId="{089792C5-D23F-40D5-B2A5-7994A358BE91}" srcOrd="0" destOrd="0" parTransId="{8B5CA665-2F47-4170-B4E4-EF123B0F520E}" sibTransId="{089BFC34-E97B-4B03-B410-871A955B6CA4}"/>
    <dgm:cxn modelId="{1C4D41D7-D14F-4B32-BC3B-1C28FAC009D2}" type="presParOf" srcId="{3BBF0E6F-491D-41BE-94AC-CFD440C74C7E}" destId="{E19C20D6-7652-4779-B416-BBB6C79262C1}" srcOrd="0" destOrd="0" presId="urn:microsoft.com/office/officeart/2005/8/layout/default"/>
    <dgm:cxn modelId="{048A8A0B-0961-4AF6-BC6E-3C805A984DE0}" type="presParOf" srcId="{3BBF0E6F-491D-41BE-94AC-CFD440C74C7E}" destId="{FF4ECF39-C843-4B84-9E33-F5C953B59C7F}" srcOrd="1" destOrd="0" presId="urn:microsoft.com/office/officeart/2005/8/layout/default"/>
    <dgm:cxn modelId="{BBC4F0F5-5E0D-4FC6-9FC2-1CD25CD0E2B1}" type="presParOf" srcId="{3BBF0E6F-491D-41BE-94AC-CFD440C74C7E}" destId="{00E688E0-6B4C-48C3-9212-2A27D44A31E6}" srcOrd="2" destOrd="0" presId="urn:microsoft.com/office/officeart/2005/8/layout/default"/>
    <dgm:cxn modelId="{546A647B-CD00-4440-B258-5FB5F2EF1823}" type="presParOf" srcId="{3BBF0E6F-491D-41BE-94AC-CFD440C74C7E}" destId="{5193B76C-5965-4095-BFEC-C43EB7028BDF}" srcOrd="3" destOrd="0" presId="urn:microsoft.com/office/officeart/2005/8/layout/default"/>
    <dgm:cxn modelId="{040DF278-4510-4CE3-8AB8-0729D4FCC480}" type="presParOf" srcId="{3BBF0E6F-491D-41BE-94AC-CFD440C74C7E}" destId="{7C4C4549-299A-49C2-83C7-E939429E83AD}" srcOrd="4"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098C6-F44B-4FCA-AA30-5E4AF8A23DC6}">
      <dsp:nvSpPr>
        <dsp:cNvPr id="0" name=""/>
        <dsp:cNvSpPr/>
      </dsp:nvSpPr>
      <dsp:spPr>
        <a:xfrm>
          <a:off x="0" y="359270"/>
          <a:ext cx="1706536" cy="1023922"/>
        </a:xfrm>
        <a:prstGeom prst="rect">
          <a:avLst/>
        </a:prstGeom>
        <a:solidFill>
          <a:schemeClr val="accent1"/>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kern="1200" dirty="0">
              <a:solidFill>
                <a:srgbClr val="333399"/>
              </a:solidFill>
              <a:latin typeface="Arial"/>
              <a:ea typeface="+mn-ea"/>
              <a:cs typeface="+mn-cs"/>
            </a:rPr>
            <a:t>C.2 Municipal Operations</a:t>
          </a:r>
        </a:p>
      </dsp:txBody>
      <dsp:txXfrm>
        <a:off x="0" y="359270"/>
        <a:ext cx="1706536" cy="1023922"/>
      </dsp:txXfrm>
    </dsp:sp>
    <dsp:sp modelId="{436BE871-F5ED-4806-8FE0-7133BB41969C}">
      <dsp:nvSpPr>
        <dsp:cNvPr id="0" name=""/>
        <dsp:cNvSpPr/>
      </dsp:nvSpPr>
      <dsp:spPr>
        <a:xfrm>
          <a:off x="0" y="1507465"/>
          <a:ext cx="1706536" cy="1023922"/>
        </a:xfrm>
        <a:prstGeom prst="rect">
          <a:avLst/>
        </a:prstGeom>
        <a:solidFill>
          <a:schemeClr val="accent1"/>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kern="1200" dirty="0">
              <a:solidFill>
                <a:srgbClr val="333399"/>
              </a:solidFill>
              <a:latin typeface="Arial"/>
              <a:ea typeface="+mn-ea"/>
              <a:cs typeface="+mn-cs"/>
            </a:rPr>
            <a:t>C.3 New Development and Redevelopment</a:t>
          </a:r>
        </a:p>
      </dsp:txBody>
      <dsp:txXfrm>
        <a:off x="0" y="1507465"/>
        <a:ext cx="1706536" cy="1023922"/>
      </dsp:txXfrm>
    </dsp:sp>
    <dsp:sp modelId="{035D5E6E-B5E0-4B8E-A24D-F31B333E3FC8}">
      <dsp:nvSpPr>
        <dsp:cNvPr id="0" name=""/>
        <dsp:cNvSpPr/>
      </dsp:nvSpPr>
      <dsp:spPr>
        <a:xfrm>
          <a:off x="0" y="2552590"/>
          <a:ext cx="1706536" cy="1023922"/>
        </a:xfrm>
        <a:prstGeom prst="rect">
          <a:avLst/>
        </a:prstGeom>
        <a:solidFill>
          <a:schemeClr val="accent1"/>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0" kern="1200" dirty="0">
              <a:solidFill>
                <a:srgbClr val="333399"/>
              </a:solidFill>
              <a:latin typeface="Arial"/>
              <a:ea typeface="+mn-ea"/>
              <a:cs typeface="+mn-cs"/>
            </a:rPr>
            <a:t>C.4 Industrial/ Commercial Site Controls</a:t>
          </a:r>
        </a:p>
      </dsp:txBody>
      <dsp:txXfrm>
        <a:off x="0" y="2552590"/>
        <a:ext cx="1706536" cy="1023922"/>
      </dsp:txXfrm>
    </dsp:sp>
    <dsp:sp modelId="{91ED46E7-B43F-48B5-B637-B09BFF4CAF1F}">
      <dsp:nvSpPr>
        <dsp:cNvPr id="0" name=""/>
        <dsp:cNvSpPr/>
      </dsp:nvSpPr>
      <dsp:spPr>
        <a:xfrm>
          <a:off x="8" y="3586177"/>
          <a:ext cx="1706536" cy="1023922"/>
        </a:xfrm>
        <a:prstGeom prst="rect">
          <a:avLst/>
        </a:prstGeom>
        <a:solidFill>
          <a:schemeClr val="accent1"/>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0" kern="1200" dirty="0">
              <a:solidFill>
                <a:srgbClr val="333399"/>
              </a:solidFill>
              <a:latin typeface="Arial"/>
              <a:ea typeface="+mn-ea"/>
              <a:cs typeface="+mn-cs"/>
            </a:rPr>
            <a:t>C.5 Illicit Discharge Controls</a:t>
          </a:r>
        </a:p>
      </dsp:txBody>
      <dsp:txXfrm>
        <a:off x="8" y="3586177"/>
        <a:ext cx="1706536" cy="1023922"/>
      </dsp:txXfrm>
    </dsp:sp>
    <dsp:sp modelId="{A40E29C4-A7DC-44BD-94A0-4009F0D12494}">
      <dsp:nvSpPr>
        <dsp:cNvPr id="0" name=""/>
        <dsp:cNvSpPr/>
      </dsp:nvSpPr>
      <dsp:spPr>
        <a:xfrm>
          <a:off x="1685759" y="359263"/>
          <a:ext cx="1706536" cy="1023922"/>
        </a:xfrm>
        <a:prstGeom prst="rect">
          <a:avLst/>
        </a:prstGeom>
        <a:solidFill>
          <a:schemeClr val="accent5">
            <a:lumMod val="90000"/>
          </a:scheme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kern="1200" dirty="0">
              <a:solidFill>
                <a:srgbClr val="333399"/>
              </a:solidFill>
              <a:latin typeface="Arial"/>
              <a:ea typeface="+mn-ea"/>
              <a:cs typeface="+mn-cs"/>
            </a:rPr>
            <a:t>C.6 Construction Site Controls</a:t>
          </a:r>
        </a:p>
      </dsp:txBody>
      <dsp:txXfrm>
        <a:off x="1685759" y="359263"/>
        <a:ext cx="1706536" cy="1023922"/>
      </dsp:txXfrm>
    </dsp:sp>
    <dsp:sp modelId="{899123CE-EF83-436F-BD34-72FD7ED2D237}">
      <dsp:nvSpPr>
        <dsp:cNvPr id="0" name=""/>
        <dsp:cNvSpPr/>
      </dsp:nvSpPr>
      <dsp:spPr>
        <a:xfrm>
          <a:off x="1697380" y="1507459"/>
          <a:ext cx="1706536" cy="1023922"/>
        </a:xfrm>
        <a:prstGeom prst="rect">
          <a:avLst/>
        </a:prstGeom>
        <a:solidFill>
          <a:schemeClr val="accent1"/>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kern="1200" dirty="0">
              <a:solidFill>
                <a:srgbClr val="333399"/>
              </a:solidFill>
              <a:latin typeface="Arial"/>
              <a:ea typeface="+mn-ea"/>
              <a:cs typeface="+mn-cs"/>
            </a:rPr>
            <a:t>C.7 Public Information and Outreach</a:t>
          </a:r>
        </a:p>
      </dsp:txBody>
      <dsp:txXfrm>
        <a:off x="1697380" y="1507459"/>
        <a:ext cx="1706536" cy="1023922"/>
      </dsp:txXfrm>
    </dsp:sp>
    <dsp:sp modelId="{9720660F-6FC8-4470-BBC7-67534601BB55}">
      <dsp:nvSpPr>
        <dsp:cNvPr id="0" name=""/>
        <dsp:cNvSpPr/>
      </dsp:nvSpPr>
      <dsp:spPr>
        <a:xfrm>
          <a:off x="1697380" y="2552593"/>
          <a:ext cx="1706536" cy="1023922"/>
        </a:xfrm>
        <a:prstGeom prst="rect">
          <a:avLst/>
        </a:prstGeom>
        <a:solidFill>
          <a:schemeClr val="accent1"/>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C.15 Exempted and Conditionally Exempted Discharges</a:t>
          </a:r>
        </a:p>
      </dsp:txBody>
      <dsp:txXfrm>
        <a:off x="1697380" y="2552593"/>
        <a:ext cx="1706536" cy="1023922"/>
      </dsp:txXfrm>
    </dsp:sp>
    <dsp:sp modelId="{FBD0BD1B-0517-4392-ABE3-F0899F380FB3}">
      <dsp:nvSpPr>
        <dsp:cNvPr id="0" name=""/>
        <dsp:cNvSpPr/>
      </dsp:nvSpPr>
      <dsp:spPr>
        <a:xfrm>
          <a:off x="1716869" y="3586177"/>
          <a:ext cx="1706536" cy="102392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333399"/>
              </a:solidFill>
              <a:latin typeface="Arial"/>
              <a:ea typeface="+mn-ea"/>
              <a:cs typeface="+mn-cs"/>
            </a:rPr>
            <a:t>C.17 Unsheltered Homeless Populations</a:t>
          </a:r>
        </a:p>
      </dsp:txBody>
      <dsp:txXfrm>
        <a:off x="1716869" y="3586177"/>
        <a:ext cx="1706536" cy="1023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E2169-5FDD-42DB-9B82-DB3597CAAB4A}">
      <dsp:nvSpPr>
        <dsp:cNvPr id="0" name=""/>
        <dsp:cNvSpPr/>
      </dsp:nvSpPr>
      <dsp:spPr>
        <a:xfrm>
          <a:off x="0" y="196299"/>
          <a:ext cx="1657670" cy="103188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C.9 Pesticides Toxicity Control</a:t>
          </a:r>
        </a:p>
      </dsp:txBody>
      <dsp:txXfrm>
        <a:off x="0" y="196299"/>
        <a:ext cx="1657670" cy="1031880"/>
      </dsp:txXfrm>
    </dsp:sp>
    <dsp:sp modelId="{6E221FBB-E2A2-40DE-B01E-3541DAEF47A0}">
      <dsp:nvSpPr>
        <dsp:cNvPr id="0" name=""/>
        <dsp:cNvSpPr/>
      </dsp:nvSpPr>
      <dsp:spPr>
        <a:xfrm>
          <a:off x="0" y="1329209"/>
          <a:ext cx="1657670" cy="100755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C.10 Trash Load Reduction</a:t>
          </a:r>
        </a:p>
      </dsp:txBody>
      <dsp:txXfrm>
        <a:off x="0" y="1329209"/>
        <a:ext cx="1657670" cy="1007559"/>
      </dsp:txXfrm>
    </dsp:sp>
    <dsp:sp modelId="{FC5897D0-1E48-4A8C-8C12-D8C2D100B8EA}">
      <dsp:nvSpPr>
        <dsp:cNvPr id="0" name=""/>
        <dsp:cNvSpPr/>
      </dsp:nvSpPr>
      <dsp:spPr>
        <a:xfrm>
          <a:off x="4735" y="2377854"/>
          <a:ext cx="1657670" cy="1031880"/>
        </a:xfrm>
        <a:prstGeom prst="rect">
          <a:avLst/>
        </a:prstGeom>
        <a:solidFill>
          <a:schemeClr val="accent5">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C.11/12 PCB and Mercury Controls</a:t>
          </a:r>
        </a:p>
      </dsp:txBody>
      <dsp:txXfrm>
        <a:off x="4735" y="2377854"/>
        <a:ext cx="1657670" cy="1031880"/>
      </dsp:txXfrm>
    </dsp:sp>
    <dsp:sp modelId="{5A41C45E-AE60-477C-BB02-C59079EC1DF3}">
      <dsp:nvSpPr>
        <dsp:cNvPr id="0" name=""/>
        <dsp:cNvSpPr/>
      </dsp:nvSpPr>
      <dsp:spPr>
        <a:xfrm>
          <a:off x="1744981" y="199881"/>
          <a:ext cx="1650735" cy="1031880"/>
        </a:xfrm>
        <a:prstGeom prst="rect">
          <a:avLst/>
        </a:prstGeom>
        <a:solidFill>
          <a:schemeClr val="accent5">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C.13 Copper Controls</a:t>
          </a:r>
        </a:p>
      </dsp:txBody>
      <dsp:txXfrm>
        <a:off x="1744981" y="199881"/>
        <a:ext cx="1650735" cy="1031880"/>
      </dsp:txXfrm>
    </dsp:sp>
    <dsp:sp modelId="{D245A1E8-8818-4ECF-B0BE-67B96E294A3C}">
      <dsp:nvSpPr>
        <dsp:cNvPr id="0" name=""/>
        <dsp:cNvSpPr/>
      </dsp:nvSpPr>
      <dsp:spPr>
        <a:xfrm>
          <a:off x="1737175" y="1322952"/>
          <a:ext cx="1657670" cy="105380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C.14 Bacteria Controls</a:t>
          </a:r>
        </a:p>
      </dsp:txBody>
      <dsp:txXfrm>
        <a:off x="1737175" y="1322952"/>
        <a:ext cx="1657670" cy="1053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C20D6-7652-4779-B416-BBB6C79262C1}">
      <dsp:nvSpPr>
        <dsp:cNvPr id="0" name=""/>
        <dsp:cNvSpPr/>
      </dsp:nvSpPr>
      <dsp:spPr>
        <a:xfrm>
          <a:off x="58860" y="158240"/>
          <a:ext cx="1737372" cy="1043433"/>
        </a:xfrm>
        <a:prstGeom prst="rect">
          <a:avLst/>
        </a:prstGeom>
        <a:solidFill>
          <a:schemeClr val="accent1"/>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C.8 Water Quality Monitoring</a:t>
          </a:r>
        </a:p>
      </dsp:txBody>
      <dsp:txXfrm>
        <a:off x="58860" y="158240"/>
        <a:ext cx="1737372" cy="1043433"/>
      </dsp:txXfrm>
    </dsp:sp>
    <dsp:sp modelId="{00E688E0-6B4C-48C3-9212-2A27D44A31E6}">
      <dsp:nvSpPr>
        <dsp:cNvPr id="0" name=""/>
        <dsp:cNvSpPr/>
      </dsp:nvSpPr>
      <dsp:spPr>
        <a:xfrm>
          <a:off x="1844027" y="156557"/>
          <a:ext cx="1737372" cy="104343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C.20 Cost Reporting</a:t>
          </a:r>
        </a:p>
      </dsp:txBody>
      <dsp:txXfrm>
        <a:off x="1844027" y="156557"/>
        <a:ext cx="1737372" cy="1043433"/>
      </dsp:txXfrm>
    </dsp:sp>
    <dsp:sp modelId="{7C4C4549-299A-49C2-83C7-E939429E83AD}">
      <dsp:nvSpPr>
        <dsp:cNvPr id="0" name=""/>
        <dsp:cNvSpPr/>
      </dsp:nvSpPr>
      <dsp:spPr>
        <a:xfrm>
          <a:off x="39162" y="1286044"/>
          <a:ext cx="1737372" cy="104343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solidFill>
              <a:latin typeface="Arial"/>
              <a:ea typeface="+mn-ea"/>
              <a:cs typeface="+mn-cs"/>
            </a:rPr>
            <a:t>C.21 Asset Management</a:t>
          </a:r>
        </a:p>
      </dsp:txBody>
      <dsp:txXfrm>
        <a:off x="39162" y="1286044"/>
        <a:ext cx="1737372" cy="1043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419061" cy="708285"/>
          </a:xfrm>
          <a:prstGeom prst="rect">
            <a:avLst/>
          </a:prstGeom>
        </p:spPr>
        <p:txBody>
          <a:bodyPr vert="horz" lIns="94851" tIns="47425" rIns="94851" bIns="47425" rtlCol="0"/>
          <a:lstStyle>
            <a:lvl1pPr algn="l">
              <a:defRPr sz="1200"/>
            </a:lvl1pPr>
          </a:lstStyle>
          <a:p>
            <a:r>
              <a:rPr lang="en-US" sz="1000" dirty="0"/>
              <a:t>Vishakha Atre</a:t>
            </a:r>
          </a:p>
          <a:p>
            <a:r>
              <a:rPr lang="en-US" sz="1000" dirty="0"/>
              <a:t>Pesticides Toxicity Control Requirements in the Municipal Regional Permit</a:t>
            </a:r>
          </a:p>
          <a:p>
            <a:endParaRPr lang="en-US" dirty="0"/>
          </a:p>
        </p:txBody>
      </p:sp>
      <p:sp>
        <p:nvSpPr>
          <p:cNvPr id="3" name="Date Placeholder 2"/>
          <p:cNvSpPr>
            <a:spLocks noGrp="1"/>
          </p:cNvSpPr>
          <p:nvPr>
            <p:ph type="dt" sz="quarter" idx="1"/>
          </p:nvPr>
        </p:nvSpPr>
        <p:spPr>
          <a:xfrm>
            <a:off x="4142962" y="2"/>
            <a:ext cx="3170583" cy="482027"/>
          </a:xfrm>
          <a:prstGeom prst="rect">
            <a:avLst/>
          </a:prstGeom>
        </p:spPr>
        <p:txBody>
          <a:bodyPr vert="horz" lIns="94851" tIns="47425" rIns="94851" bIns="47425" rtlCol="0"/>
          <a:lstStyle>
            <a:lvl1pPr algn="r">
              <a:defRPr sz="1200"/>
            </a:lvl1pPr>
          </a:lstStyle>
          <a:p>
            <a:r>
              <a:rPr lang="en-US" sz="1000" dirty="0"/>
              <a:t>SMCWPPP Landscape IPM Workshop</a:t>
            </a:r>
          </a:p>
          <a:p>
            <a:r>
              <a:rPr lang="en-US" sz="1000" dirty="0"/>
              <a:t>March 3, 2020</a:t>
            </a:r>
          </a:p>
        </p:txBody>
      </p:sp>
      <p:sp>
        <p:nvSpPr>
          <p:cNvPr id="5" name="Slide Number Placeholder 4"/>
          <p:cNvSpPr>
            <a:spLocks noGrp="1"/>
          </p:cNvSpPr>
          <p:nvPr>
            <p:ph type="sldNum" sz="quarter" idx="3"/>
          </p:nvPr>
        </p:nvSpPr>
        <p:spPr>
          <a:xfrm>
            <a:off x="3339550" y="9129011"/>
            <a:ext cx="477079" cy="324631"/>
          </a:xfrm>
          <a:prstGeom prst="rect">
            <a:avLst/>
          </a:prstGeom>
        </p:spPr>
        <p:txBody>
          <a:bodyPr vert="horz" lIns="94851" tIns="47425" rIns="94851" bIns="47425" rtlCol="0" anchor="b"/>
          <a:lstStyle>
            <a:lvl1pPr algn="r">
              <a:defRPr sz="1200"/>
            </a:lvl1pPr>
          </a:lstStyle>
          <a:p>
            <a:pPr algn="ctr"/>
            <a:fld id="{B05950C3-A06D-4075-856F-CEB475D87E7F}" type="slidenum">
              <a:rPr lang="en-US" sz="1000"/>
              <a:pPr algn="ctr"/>
              <a:t>‹#›</a:t>
            </a:fld>
            <a:endParaRPr lang="en-US" sz="1000" dirty="0"/>
          </a:p>
        </p:txBody>
      </p:sp>
    </p:spTree>
    <p:extLst>
      <p:ext uri="{BB962C8B-B14F-4D97-AF65-F5344CB8AC3E}">
        <p14:creationId xmlns:p14="http://schemas.microsoft.com/office/powerpoint/2010/main" val="230242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1"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defTabSz="966621" eaLnBrk="1" hangingPunct="1">
              <a:defRPr sz="1200"/>
            </a:lvl1pPr>
          </a:lstStyle>
          <a:p>
            <a:endParaRPr lang="en-US"/>
          </a:p>
        </p:txBody>
      </p:sp>
      <p:sp>
        <p:nvSpPr>
          <p:cNvPr id="78851" name="Rectangle 3"/>
          <p:cNvSpPr>
            <a:spLocks noGrp="1" noChangeArrowheads="1"/>
          </p:cNvSpPr>
          <p:nvPr>
            <p:ph type="dt" idx="1"/>
          </p:nvPr>
        </p:nvSpPr>
        <p:spPr bwMode="auto">
          <a:xfrm>
            <a:off x="4142962"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defTabSz="966621" eaLnBrk="1" hangingPunct="1">
              <a:defRPr sz="1200"/>
            </a:lvl1pPr>
          </a:lstStyle>
          <a:p>
            <a:endParaRPr lang="en-US"/>
          </a:p>
        </p:txBody>
      </p:sp>
      <p:sp>
        <p:nvSpPr>
          <p:cNvPr id="78852"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732184" y="4561227"/>
            <a:ext cx="5850835"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4" name="Rectangle 6"/>
          <p:cNvSpPr>
            <a:spLocks noGrp="1" noChangeArrowheads="1"/>
          </p:cNvSpPr>
          <p:nvPr>
            <p:ph type="ftr" sz="quarter" idx="4"/>
          </p:nvPr>
        </p:nvSpPr>
        <p:spPr bwMode="auto">
          <a:xfrm>
            <a:off x="1"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defTabSz="966621" eaLnBrk="1" hangingPunct="1">
              <a:defRPr sz="1200"/>
            </a:lvl1pPr>
          </a:lstStyle>
          <a:p>
            <a:endParaRPr lang="en-US"/>
          </a:p>
        </p:txBody>
      </p:sp>
      <p:sp>
        <p:nvSpPr>
          <p:cNvPr id="78855" name="Rectangle 7"/>
          <p:cNvSpPr>
            <a:spLocks noGrp="1" noChangeArrowheads="1"/>
          </p:cNvSpPr>
          <p:nvPr>
            <p:ph type="sldNum" sz="quarter" idx="5"/>
          </p:nvPr>
        </p:nvSpPr>
        <p:spPr bwMode="auto">
          <a:xfrm>
            <a:off x="4142962"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defTabSz="966621" eaLnBrk="1" hangingPunct="1">
              <a:defRPr sz="1200"/>
            </a:lvl1pPr>
          </a:lstStyle>
          <a:p>
            <a:fld id="{3A5E61F5-9B7F-4734-B8A0-1F685C9BD06B}" type="slidenum">
              <a:rPr lang="en-US"/>
              <a:pPr/>
              <a:t>‹#›</a:t>
            </a:fld>
            <a:endParaRPr lang="en-US"/>
          </a:p>
        </p:txBody>
      </p:sp>
    </p:spTree>
    <p:extLst>
      <p:ext uri="{BB962C8B-B14F-4D97-AF65-F5344CB8AC3E}">
        <p14:creationId xmlns:p14="http://schemas.microsoft.com/office/powerpoint/2010/main" val="29413554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46" eaLnBrk="0" hangingPunct="0">
              <a:defRPr>
                <a:solidFill>
                  <a:schemeClr val="tx1"/>
                </a:solidFill>
                <a:latin typeface="Arial" pitchFamily="34" charset="0"/>
              </a:defRPr>
            </a:lvl1pPr>
            <a:lvl2pPr marL="742842" indent="-285708" defTabSz="966646" eaLnBrk="0" hangingPunct="0">
              <a:defRPr>
                <a:solidFill>
                  <a:schemeClr val="tx1"/>
                </a:solidFill>
                <a:latin typeface="Arial" pitchFamily="34" charset="0"/>
              </a:defRPr>
            </a:lvl2pPr>
            <a:lvl3pPr marL="1142833" indent="-228567" defTabSz="966646" eaLnBrk="0" hangingPunct="0">
              <a:defRPr>
                <a:solidFill>
                  <a:schemeClr val="tx1"/>
                </a:solidFill>
                <a:latin typeface="Arial" pitchFamily="34" charset="0"/>
              </a:defRPr>
            </a:lvl3pPr>
            <a:lvl4pPr marL="1599966" indent="-228567" defTabSz="966646" eaLnBrk="0" hangingPunct="0">
              <a:defRPr>
                <a:solidFill>
                  <a:schemeClr val="tx1"/>
                </a:solidFill>
                <a:latin typeface="Arial" pitchFamily="34" charset="0"/>
              </a:defRPr>
            </a:lvl4pPr>
            <a:lvl5pPr marL="2057099" indent="-228567" defTabSz="966646" eaLnBrk="0" hangingPunct="0">
              <a:defRPr>
                <a:solidFill>
                  <a:schemeClr val="tx1"/>
                </a:solidFill>
                <a:latin typeface="Arial" pitchFamily="34" charset="0"/>
              </a:defRPr>
            </a:lvl5pPr>
            <a:lvl6pPr marL="2514232" indent="-228567" defTabSz="966646" eaLnBrk="0" fontAlgn="base" hangingPunct="0">
              <a:spcBef>
                <a:spcPct val="0"/>
              </a:spcBef>
              <a:spcAft>
                <a:spcPct val="0"/>
              </a:spcAft>
              <a:defRPr>
                <a:solidFill>
                  <a:schemeClr val="tx1"/>
                </a:solidFill>
                <a:latin typeface="Arial" pitchFamily="34" charset="0"/>
              </a:defRPr>
            </a:lvl6pPr>
            <a:lvl7pPr marL="2971365" indent="-228567" defTabSz="966646" eaLnBrk="0" fontAlgn="base" hangingPunct="0">
              <a:spcBef>
                <a:spcPct val="0"/>
              </a:spcBef>
              <a:spcAft>
                <a:spcPct val="0"/>
              </a:spcAft>
              <a:defRPr>
                <a:solidFill>
                  <a:schemeClr val="tx1"/>
                </a:solidFill>
                <a:latin typeface="Arial" pitchFamily="34" charset="0"/>
              </a:defRPr>
            </a:lvl7pPr>
            <a:lvl8pPr marL="3428497" indent="-228567" defTabSz="966646" eaLnBrk="0" fontAlgn="base" hangingPunct="0">
              <a:spcBef>
                <a:spcPct val="0"/>
              </a:spcBef>
              <a:spcAft>
                <a:spcPct val="0"/>
              </a:spcAft>
              <a:defRPr>
                <a:solidFill>
                  <a:schemeClr val="tx1"/>
                </a:solidFill>
                <a:latin typeface="Arial" pitchFamily="34" charset="0"/>
              </a:defRPr>
            </a:lvl8pPr>
            <a:lvl9pPr marL="3885630" indent="-228567" defTabSz="966646" eaLnBrk="0" fontAlgn="base" hangingPunct="0">
              <a:spcBef>
                <a:spcPct val="0"/>
              </a:spcBef>
              <a:spcAft>
                <a:spcPct val="0"/>
              </a:spcAft>
              <a:defRPr>
                <a:solidFill>
                  <a:schemeClr val="tx1"/>
                </a:solidFill>
                <a:latin typeface="Arial" pitchFamily="34" charset="0"/>
              </a:defRPr>
            </a:lvl9pPr>
          </a:lstStyle>
          <a:p>
            <a:pPr eaLnBrk="1" hangingPunct="1"/>
            <a:fld id="{8C225059-E31E-48F7-BD42-528A79378957}" type="slidenum">
              <a:rPr lang="en-US" altLang="en-US" smtClean="0">
                <a:solidFill>
                  <a:prstClr val="black"/>
                </a:solidFill>
              </a:rPr>
              <a:pPr eaLnBrk="1" hangingPunct="1"/>
              <a:t>1</a:t>
            </a:fld>
            <a:endParaRPr lang="en-US" altLang="en-US">
              <a:solidFill>
                <a:prstClr val="black"/>
              </a:solidFill>
            </a:endParaRPr>
          </a:p>
        </p:txBody>
      </p:sp>
      <p:sp>
        <p:nvSpPr>
          <p:cNvPr id="37891" name="Rectangle 2"/>
          <p:cNvSpPr>
            <a:spLocks noGrp="1" noRot="1" noChangeAspect="1" noChangeArrowheads="1" noTextEdit="1"/>
          </p:cNvSpPr>
          <p:nvPr>
            <p:ph type="sldImg"/>
          </p:nvPr>
        </p:nvSpPr>
        <p:spPr>
          <a:xfrm>
            <a:off x="458788" y="719138"/>
            <a:ext cx="6400800" cy="3600450"/>
          </a:xfrm>
          <a:ln/>
        </p:spPr>
      </p:sp>
      <p:sp>
        <p:nvSpPr>
          <p:cNvPr id="37892" name="Rectangle 3"/>
          <p:cNvSpPr>
            <a:spLocks noGrp="1" noChangeArrowheads="1"/>
          </p:cNvSpPr>
          <p:nvPr>
            <p:ph type="body" idx="1"/>
          </p:nvPr>
        </p:nvSpPr>
        <p:spPr>
          <a:xfrm>
            <a:off x="731840" y="4560889"/>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Tree>
    <p:extLst>
      <p:ext uri="{BB962C8B-B14F-4D97-AF65-F5344CB8AC3E}">
        <p14:creationId xmlns:p14="http://schemas.microsoft.com/office/powerpoint/2010/main" val="349507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57200" y="719138"/>
            <a:ext cx="6400800" cy="36004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eaLnBrk="0" hangingPunct="0">
              <a:defRPr/>
            </a:pPr>
            <a:r>
              <a:rPr lang="en-US" dirty="0"/>
              <a:t>All Permittees have an IPM policy in place and are required to implement IPM techniques for pest management on municipal properties. Municipal staff and contractors are required to follow IPM practices. Pesticides can be used, but you may need to document  that  other IPM techniques did not work. Track and report pesticide of</a:t>
            </a:r>
            <a:r>
              <a:rPr lang="en-US" baseline="0" dirty="0"/>
              <a:t> concern – in a couple slides I will provide a list of these pesticides of concerns. You also have to implement and report on a two IPM tactics that were used in the reporting year.</a:t>
            </a:r>
          </a:p>
          <a:p>
            <a:pPr defTabSz="948507" eaLnBrk="0" hangingPunct="0">
              <a:defRPr/>
            </a:pPr>
            <a:r>
              <a:rPr lang="en-US" baseline="0" dirty="0"/>
              <a:t>SOPs, approve pesticides before use, have meetings/regular communications.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46" eaLnBrk="0" hangingPunct="0">
              <a:defRPr>
                <a:solidFill>
                  <a:schemeClr val="tx1"/>
                </a:solidFill>
                <a:latin typeface="Arial" pitchFamily="34" charset="0"/>
              </a:defRPr>
            </a:lvl1pPr>
            <a:lvl2pPr marL="742842" indent="-285708" defTabSz="966646" eaLnBrk="0" hangingPunct="0">
              <a:defRPr>
                <a:solidFill>
                  <a:schemeClr val="tx1"/>
                </a:solidFill>
                <a:latin typeface="Arial" pitchFamily="34" charset="0"/>
              </a:defRPr>
            </a:lvl2pPr>
            <a:lvl3pPr marL="1142833" indent="-228567" defTabSz="966646" eaLnBrk="0" hangingPunct="0">
              <a:defRPr>
                <a:solidFill>
                  <a:schemeClr val="tx1"/>
                </a:solidFill>
                <a:latin typeface="Arial" pitchFamily="34" charset="0"/>
              </a:defRPr>
            </a:lvl3pPr>
            <a:lvl4pPr marL="1599966" indent="-228567" defTabSz="966646" eaLnBrk="0" hangingPunct="0">
              <a:defRPr>
                <a:solidFill>
                  <a:schemeClr val="tx1"/>
                </a:solidFill>
                <a:latin typeface="Arial" pitchFamily="34" charset="0"/>
              </a:defRPr>
            </a:lvl4pPr>
            <a:lvl5pPr marL="2057099" indent="-228567" defTabSz="966646" eaLnBrk="0" hangingPunct="0">
              <a:defRPr>
                <a:solidFill>
                  <a:schemeClr val="tx1"/>
                </a:solidFill>
                <a:latin typeface="Arial" pitchFamily="34" charset="0"/>
              </a:defRPr>
            </a:lvl5pPr>
            <a:lvl6pPr marL="2514232" indent="-228567" defTabSz="966646" eaLnBrk="0" fontAlgn="base" hangingPunct="0">
              <a:spcBef>
                <a:spcPct val="0"/>
              </a:spcBef>
              <a:spcAft>
                <a:spcPct val="0"/>
              </a:spcAft>
              <a:defRPr>
                <a:solidFill>
                  <a:schemeClr val="tx1"/>
                </a:solidFill>
                <a:latin typeface="Arial" pitchFamily="34" charset="0"/>
              </a:defRPr>
            </a:lvl6pPr>
            <a:lvl7pPr marL="2971365" indent="-228567" defTabSz="966646" eaLnBrk="0" fontAlgn="base" hangingPunct="0">
              <a:spcBef>
                <a:spcPct val="0"/>
              </a:spcBef>
              <a:spcAft>
                <a:spcPct val="0"/>
              </a:spcAft>
              <a:defRPr>
                <a:solidFill>
                  <a:schemeClr val="tx1"/>
                </a:solidFill>
                <a:latin typeface="Arial" pitchFamily="34" charset="0"/>
              </a:defRPr>
            </a:lvl7pPr>
            <a:lvl8pPr marL="3428497" indent="-228567" defTabSz="966646" eaLnBrk="0" fontAlgn="base" hangingPunct="0">
              <a:spcBef>
                <a:spcPct val="0"/>
              </a:spcBef>
              <a:spcAft>
                <a:spcPct val="0"/>
              </a:spcAft>
              <a:defRPr>
                <a:solidFill>
                  <a:schemeClr val="tx1"/>
                </a:solidFill>
                <a:latin typeface="Arial" pitchFamily="34" charset="0"/>
              </a:defRPr>
            </a:lvl8pPr>
            <a:lvl9pPr marL="3885630" indent="-228567" defTabSz="966646" eaLnBrk="0" fontAlgn="base" hangingPunct="0">
              <a:spcBef>
                <a:spcPct val="0"/>
              </a:spcBef>
              <a:spcAft>
                <a:spcPct val="0"/>
              </a:spcAft>
              <a:defRPr>
                <a:solidFill>
                  <a:schemeClr val="tx1"/>
                </a:solidFill>
                <a:latin typeface="Arial" pitchFamily="34" charset="0"/>
              </a:defRPr>
            </a:lvl9pPr>
          </a:lstStyle>
          <a:p>
            <a:pPr eaLnBrk="1" hangingPunct="1"/>
            <a:fld id="{C38A3D73-6850-4BA1-9950-C6068E32C010}" type="slidenum">
              <a:rPr lang="en-US" altLang="en-US" smtClean="0">
                <a:solidFill>
                  <a:prstClr val="black"/>
                </a:solidFill>
              </a:rPr>
              <a:pPr eaLnBrk="1" hangingPunct="1"/>
              <a:t>10</a:t>
            </a:fld>
            <a:endParaRPr lang="en-US" altLang="en-US">
              <a:solidFill>
                <a:prstClr val="black"/>
              </a:solidFill>
            </a:endParaRPr>
          </a:p>
        </p:txBody>
      </p:sp>
    </p:spTree>
    <p:extLst>
      <p:ext uri="{BB962C8B-B14F-4D97-AF65-F5344CB8AC3E}">
        <p14:creationId xmlns:p14="http://schemas.microsoft.com/office/powerpoint/2010/main" val="301108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457200" y="719138"/>
            <a:ext cx="6400800" cy="3600450"/>
          </a:xfrm>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46" eaLnBrk="0" hangingPunct="0">
              <a:defRPr u="sng">
                <a:solidFill>
                  <a:schemeClr val="tx1"/>
                </a:solidFill>
                <a:latin typeface="Arial" pitchFamily="34" charset="0"/>
              </a:defRPr>
            </a:lvl1pPr>
            <a:lvl2pPr marL="742842" indent="-285708" defTabSz="966646" eaLnBrk="0" hangingPunct="0">
              <a:defRPr u="sng">
                <a:solidFill>
                  <a:schemeClr val="tx1"/>
                </a:solidFill>
                <a:latin typeface="Arial" pitchFamily="34" charset="0"/>
              </a:defRPr>
            </a:lvl2pPr>
            <a:lvl3pPr marL="1142833" indent="-228567" defTabSz="966646" eaLnBrk="0" hangingPunct="0">
              <a:defRPr u="sng">
                <a:solidFill>
                  <a:schemeClr val="tx1"/>
                </a:solidFill>
                <a:latin typeface="Arial" pitchFamily="34" charset="0"/>
              </a:defRPr>
            </a:lvl3pPr>
            <a:lvl4pPr marL="1599966" indent="-228567" defTabSz="966646" eaLnBrk="0" hangingPunct="0">
              <a:defRPr u="sng">
                <a:solidFill>
                  <a:schemeClr val="tx1"/>
                </a:solidFill>
                <a:latin typeface="Arial" pitchFamily="34" charset="0"/>
              </a:defRPr>
            </a:lvl4pPr>
            <a:lvl5pPr marL="2057099" indent="-228567" defTabSz="966646" eaLnBrk="0" hangingPunct="0">
              <a:defRPr u="sng">
                <a:solidFill>
                  <a:schemeClr val="tx1"/>
                </a:solidFill>
                <a:latin typeface="Arial" pitchFamily="34" charset="0"/>
              </a:defRPr>
            </a:lvl5pPr>
            <a:lvl6pPr marL="2514232" indent="-228567" defTabSz="966646" eaLnBrk="0" fontAlgn="base" hangingPunct="0">
              <a:spcBef>
                <a:spcPct val="0"/>
              </a:spcBef>
              <a:spcAft>
                <a:spcPct val="0"/>
              </a:spcAft>
              <a:defRPr u="sng">
                <a:solidFill>
                  <a:schemeClr val="tx1"/>
                </a:solidFill>
                <a:latin typeface="Arial" pitchFamily="34" charset="0"/>
              </a:defRPr>
            </a:lvl6pPr>
            <a:lvl7pPr marL="2971365" indent="-228567" defTabSz="966646" eaLnBrk="0" fontAlgn="base" hangingPunct="0">
              <a:spcBef>
                <a:spcPct val="0"/>
              </a:spcBef>
              <a:spcAft>
                <a:spcPct val="0"/>
              </a:spcAft>
              <a:defRPr u="sng">
                <a:solidFill>
                  <a:schemeClr val="tx1"/>
                </a:solidFill>
                <a:latin typeface="Arial" pitchFamily="34" charset="0"/>
              </a:defRPr>
            </a:lvl7pPr>
            <a:lvl8pPr marL="3428497" indent="-228567" defTabSz="966646" eaLnBrk="0" fontAlgn="base" hangingPunct="0">
              <a:spcBef>
                <a:spcPct val="0"/>
              </a:spcBef>
              <a:spcAft>
                <a:spcPct val="0"/>
              </a:spcAft>
              <a:defRPr u="sng">
                <a:solidFill>
                  <a:schemeClr val="tx1"/>
                </a:solidFill>
                <a:latin typeface="Arial" pitchFamily="34" charset="0"/>
              </a:defRPr>
            </a:lvl8pPr>
            <a:lvl9pPr marL="3885630" indent="-228567" defTabSz="966646" eaLnBrk="0" fontAlgn="base" hangingPunct="0">
              <a:spcBef>
                <a:spcPct val="0"/>
              </a:spcBef>
              <a:spcAft>
                <a:spcPct val="0"/>
              </a:spcAft>
              <a:defRPr u="sng">
                <a:solidFill>
                  <a:schemeClr val="tx1"/>
                </a:solidFill>
                <a:latin typeface="Arial" pitchFamily="34" charset="0"/>
              </a:defRPr>
            </a:lvl9pPr>
          </a:lstStyle>
          <a:p>
            <a:pPr eaLnBrk="1" hangingPunct="1"/>
            <a:fld id="{6023C61C-A1AA-4F79-892E-7337D6F71544}" type="slidenum">
              <a:rPr lang="en-US" u="none" smtClean="0"/>
              <a:pPr eaLnBrk="1" hangingPunct="1"/>
              <a:t>14</a:t>
            </a:fld>
            <a:endParaRPr lang="en-US" u="none"/>
          </a:p>
        </p:txBody>
      </p:sp>
    </p:spTree>
    <p:extLst>
      <p:ext uri="{BB962C8B-B14F-4D97-AF65-F5344CB8AC3E}">
        <p14:creationId xmlns:p14="http://schemas.microsoft.com/office/powerpoint/2010/main" val="182486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916535E-2501-4C9D-88E1-8DD92AAE8789}" type="slidenum">
              <a:rPr lang="en-US" smtClean="0"/>
              <a:pPr>
                <a:defRPr/>
              </a:pPr>
              <a:t>2</a:t>
            </a:fld>
            <a:endParaRPr lang="en-US" dirty="0"/>
          </a:p>
        </p:txBody>
      </p:sp>
    </p:spTree>
    <p:extLst>
      <p:ext uri="{BB962C8B-B14F-4D97-AF65-F5344CB8AC3E}">
        <p14:creationId xmlns:p14="http://schemas.microsoft.com/office/powerpoint/2010/main" val="138678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457200" y="719138"/>
            <a:ext cx="6400800" cy="3600450"/>
          </a:xfrm>
          <a:ln/>
        </p:spPr>
      </p:sp>
      <p:sp>
        <p:nvSpPr>
          <p:cNvPr id="18435" name="Notes Placeholder 2"/>
          <p:cNvSpPr>
            <a:spLocks noGrp="1"/>
          </p:cNvSpPr>
          <p:nvPr>
            <p:ph type="body" idx="1"/>
          </p:nvPr>
        </p:nvSpPr>
        <p:spPr>
          <a:noFill/>
          <a:ln/>
        </p:spPr>
        <p:txBody>
          <a:bodyPr/>
          <a:lstStyle/>
          <a:p>
            <a:pPr eaLnBrk="1" hangingPunct="1"/>
            <a:r>
              <a:rPr lang="es-ES_tradnl" altLang="en-US" dirty="0">
                <a:ea typeface="ＭＳ Ｐゴシック" charset="-128"/>
              </a:rPr>
              <a:t>As </a:t>
            </a:r>
            <a:r>
              <a:rPr lang="es-ES_tradnl" altLang="en-US" dirty="0" err="1">
                <a:ea typeface="ＭＳ Ｐゴシック" charset="-128"/>
              </a:rPr>
              <a:t>you</a:t>
            </a:r>
            <a:r>
              <a:rPr lang="es-ES_tradnl" altLang="en-US" dirty="0">
                <a:ea typeface="ＭＳ Ｐゴシック" charset="-128"/>
              </a:rPr>
              <a:t> </a:t>
            </a:r>
            <a:r>
              <a:rPr lang="es-ES_tradnl" altLang="en-US" dirty="0" err="1">
                <a:ea typeface="ＭＳ Ｐゴシック" charset="-128"/>
              </a:rPr>
              <a:t>all</a:t>
            </a:r>
            <a:r>
              <a:rPr lang="es-ES_tradnl" altLang="en-US" dirty="0">
                <a:ea typeface="ＭＳ Ｐゴシック" charset="-128"/>
              </a:rPr>
              <a:t> </a:t>
            </a:r>
            <a:r>
              <a:rPr lang="es-ES_tradnl" altLang="en-US" dirty="0" err="1">
                <a:ea typeface="ＭＳ Ｐゴシック" charset="-128"/>
              </a:rPr>
              <a:t>know</a:t>
            </a:r>
            <a:r>
              <a:rPr lang="es-ES_tradnl" altLang="en-US" dirty="0">
                <a:ea typeface="ＭＳ Ｐゴシック" charset="-128"/>
              </a:rPr>
              <a:t>, </a:t>
            </a:r>
            <a:r>
              <a:rPr lang="es-ES_tradnl" altLang="en-US" dirty="0" err="1">
                <a:ea typeface="ＭＳ Ｐゴシック" charset="-128"/>
              </a:rPr>
              <a:t>storm</a:t>
            </a:r>
            <a:r>
              <a:rPr lang="es-ES_tradnl" altLang="en-US" dirty="0">
                <a:ea typeface="ＭＳ Ｐゴシック" charset="-128"/>
              </a:rPr>
              <a:t> </a:t>
            </a:r>
            <a:r>
              <a:rPr lang="es-ES_tradnl" altLang="en-US" dirty="0" err="1">
                <a:ea typeface="ＭＳ Ｐゴシック" charset="-128"/>
              </a:rPr>
              <a:t>drains</a:t>
            </a:r>
            <a:r>
              <a:rPr lang="es-ES_tradnl" altLang="en-US" dirty="0">
                <a:ea typeface="ＭＳ Ｐゴシック" charset="-128"/>
              </a:rPr>
              <a:t> are </a:t>
            </a:r>
            <a:r>
              <a:rPr lang="es-ES_tradnl" altLang="en-US" dirty="0" err="1">
                <a:ea typeface="ＭＳ Ｐゴシック" charset="-128"/>
              </a:rPr>
              <a:t>designed</a:t>
            </a:r>
            <a:r>
              <a:rPr lang="es-ES_tradnl" altLang="en-US" dirty="0">
                <a:ea typeface="ＭＳ Ｐゴシック" charset="-128"/>
              </a:rPr>
              <a:t> </a:t>
            </a:r>
            <a:r>
              <a:rPr lang="es-ES_tradnl" altLang="en-US" dirty="0" err="1">
                <a:ea typeface="ＭＳ Ｐゴシック" charset="-128"/>
              </a:rPr>
              <a:t>for</a:t>
            </a:r>
            <a:r>
              <a:rPr lang="es-ES_tradnl" altLang="en-US" dirty="0">
                <a:ea typeface="ＭＳ Ｐゴシック" charset="-128"/>
              </a:rPr>
              <a:t> </a:t>
            </a:r>
            <a:r>
              <a:rPr lang="es-ES_tradnl" altLang="en-US" dirty="0" err="1">
                <a:ea typeface="ＭＳ Ｐゴシック" charset="-128"/>
              </a:rPr>
              <a:t>flood</a:t>
            </a:r>
            <a:r>
              <a:rPr lang="es-ES_tradnl" altLang="en-US" dirty="0">
                <a:ea typeface="ＭＳ Ｐゴシック" charset="-128"/>
              </a:rPr>
              <a:t> control and </a:t>
            </a:r>
            <a:r>
              <a:rPr lang="es-ES_tradnl" altLang="en-US" dirty="0" err="1">
                <a:ea typeface="ＭＳ Ｐゴシック" charset="-128"/>
              </a:rPr>
              <a:t>carry</a:t>
            </a:r>
            <a:r>
              <a:rPr lang="es-ES_tradnl" altLang="en-US" dirty="0">
                <a:ea typeface="ＭＳ Ｐゴシック" charset="-128"/>
              </a:rPr>
              <a:t> </a:t>
            </a:r>
            <a:r>
              <a:rPr lang="es-ES_tradnl" altLang="en-US" dirty="0" err="1">
                <a:ea typeface="ＭＳ Ｐゴシック" charset="-128"/>
              </a:rPr>
              <a:t>rainwater</a:t>
            </a:r>
            <a:r>
              <a:rPr lang="es-ES_tradnl" altLang="en-US" baseline="0" dirty="0">
                <a:ea typeface="ＭＳ Ｐゴシック" charset="-128"/>
              </a:rPr>
              <a:t> to </a:t>
            </a:r>
            <a:r>
              <a:rPr lang="es-ES_tradnl" altLang="en-US" baseline="0" dirty="0" err="1">
                <a:ea typeface="ＭＳ Ｐゴシック" charset="-128"/>
              </a:rPr>
              <a:t>the</a:t>
            </a:r>
            <a:r>
              <a:rPr lang="es-ES_tradnl" altLang="en-US" baseline="0" dirty="0">
                <a:ea typeface="ＭＳ Ｐゴシック" charset="-128"/>
              </a:rPr>
              <a:t> </a:t>
            </a:r>
            <a:r>
              <a:rPr lang="es-ES_tradnl" altLang="en-US" baseline="0" dirty="0" err="1">
                <a:ea typeface="ＭＳ Ｐゴシック" charset="-128"/>
              </a:rPr>
              <a:t>nearest</a:t>
            </a:r>
            <a:r>
              <a:rPr lang="es-ES_tradnl" altLang="en-US" baseline="0" dirty="0">
                <a:ea typeface="ＭＳ Ｐゴシック" charset="-128"/>
              </a:rPr>
              <a:t> </a:t>
            </a:r>
            <a:r>
              <a:rPr lang="es-ES_tradnl" altLang="en-US" baseline="0" dirty="0" err="1">
                <a:ea typeface="ＭＳ Ｐゴシック" charset="-128"/>
              </a:rPr>
              <a:t>creek</a:t>
            </a:r>
            <a:r>
              <a:rPr lang="es-ES_tradnl" altLang="en-US" baseline="0" dirty="0">
                <a:ea typeface="ＭＳ Ｐゴシック" charset="-128"/>
              </a:rPr>
              <a:t> </a:t>
            </a:r>
            <a:r>
              <a:rPr lang="es-ES_tradnl" altLang="en-US" baseline="0" dirty="0" err="1">
                <a:ea typeface="ＭＳ Ｐゴシック" charset="-128"/>
              </a:rPr>
              <a:t>or</a:t>
            </a:r>
            <a:r>
              <a:rPr lang="es-ES_tradnl" altLang="en-US" baseline="0" dirty="0">
                <a:ea typeface="ＭＳ Ｐゴシック" charset="-128"/>
              </a:rPr>
              <a:t> </a:t>
            </a:r>
            <a:r>
              <a:rPr lang="es-ES_tradnl" altLang="en-US" baseline="0" dirty="0" err="1">
                <a:ea typeface="ＭＳ Ｐゴシック" charset="-128"/>
              </a:rPr>
              <a:t>the</a:t>
            </a:r>
            <a:r>
              <a:rPr lang="es-ES_tradnl" altLang="en-US" baseline="0" dirty="0">
                <a:ea typeface="ＭＳ Ｐゴシック" charset="-128"/>
              </a:rPr>
              <a:t> </a:t>
            </a:r>
            <a:r>
              <a:rPr lang="es-ES_tradnl" altLang="en-US" baseline="0" dirty="0" err="1">
                <a:ea typeface="ＭＳ Ｐゴシック" charset="-128"/>
              </a:rPr>
              <a:t>Bay</a:t>
            </a:r>
            <a:r>
              <a:rPr lang="es-ES_tradnl" altLang="en-US" baseline="0" dirty="0">
                <a:ea typeface="ＭＳ Ｐゴシック" charset="-128"/>
              </a:rPr>
              <a:t>. Water </a:t>
            </a:r>
            <a:r>
              <a:rPr lang="es-ES_tradnl" altLang="en-US" baseline="0" dirty="0" err="1">
                <a:ea typeface="ＭＳ Ｐゴシック" charset="-128"/>
              </a:rPr>
              <a:t>flowing</a:t>
            </a:r>
            <a:r>
              <a:rPr lang="es-ES_tradnl" altLang="en-US" baseline="0" dirty="0">
                <a:ea typeface="ＭＳ Ｐゴシック" charset="-128"/>
              </a:rPr>
              <a:t> </a:t>
            </a:r>
            <a:r>
              <a:rPr lang="es-ES_tradnl" altLang="en-US" baseline="0" dirty="0" err="1">
                <a:ea typeface="ＭＳ Ｐゴシック" charset="-128"/>
              </a:rPr>
              <a:t>into</a:t>
            </a:r>
            <a:r>
              <a:rPr lang="es-ES_tradnl" altLang="en-US" baseline="0" dirty="0">
                <a:ea typeface="ＭＳ Ｐゴシック" charset="-128"/>
              </a:rPr>
              <a:t> stormdrain </a:t>
            </a:r>
            <a:r>
              <a:rPr lang="es-ES_tradnl" altLang="en-US" baseline="0" dirty="0" err="1">
                <a:ea typeface="ＭＳ Ｐゴシック" charset="-128"/>
              </a:rPr>
              <a:t>is</a:t>
            </a:r>
            <a:r>
              <a:rPr lang="es-ES_tradnl" altLang="en-US" baseline="0" dirty="0">
                <a:ea typeface="ＭＳ Ｐゴシック" charset="-128"/>
              </a:rPr>
              <a:t> </a:t>
            </a:r>
            <a:r>
              <a:rPr lang="es-ES_tradnl" altLang="en-US" baseline="0" dirty="0" err="1">
                <a:ea typeface="ＭＳ Ｐゴシック" charset="-128"/>
              </a:rPr>
              <a:t>not</a:t>
            </a:r>
            <a:r>
              <a:rPr lang="es-ES_tradnl" altLang="en-US" baseline="0" dirty="0">
                <a:ea typeface="ＭＳ Ｐゴシック" charset="-128"/>
              </a:rPr>
              <a:t> </a:t>
            </a:r>
            <a:r>
              <a:rPr lang="es-ES_tradnl" altLang="en-US" baseline="0" dirty="0" err="1">
                <a:ea typeface="ＭＳ Ｐゴシック" charset="-128"/>
              </a:rPr>
              <a:t>treated</a:t>
            </a:r>
            <a:r>
              <a:rPr lang="es-ES_tradnl" altLang="en-US" baseline="0" dirty="0">
                <a:ea typeface="ＭＳ Ｐゴシック" charset="-128"/>
              </a:rPr>
              <a:t> to </a:t>
            </a:r>
            <a:r>
              <a:rPr lang="es-ES_tradnl" altLang="en-US" baseline="0" dirty="0" err="1">
                <a:ea typeface="ＭＳ Ｐゴシック" charset="-128"/>
              </a:rPr>
              <a:t>remove</a:t>
            </a:r>
            <a:r>
              <a:rPr lang="es-ES_tradnl" altLang="en-US" baseline="0" dirty="0">
                <a:ea typeface="ＭＳ Ｐゴシック" charset="-128"/>
              </a:rPr>
              <a:t> </a:t>
            </a:r>
            <a:r>
              <a:rPr lang="es-ES_tradnl" altLang="en-US" baseline="0" dirty="0" err="1">
                <a:ea typeface="ＭＳ Ｐゴシック" charset="-128"/>
              </a:rPr>
              <a:t>pollutants</a:t>
            </a:r>
            <a:r>
              <a:rPr lang="es-ES_tradnl" altLang="en-US" baseline="0" dirty="0">
                <a:ea typeface="ＭＳ Ｐゴシック" charset="-128"/>
              </a:rPr>
              <a:t>. </a:t>
            </a:r>
            <a:r>
              <a:rPr lang="es-ES_tradnl" altLang="en-US" baseline="0" dirty="0" err="1">
                <a:ea typeface="ＭＳ Ｐゴシック" charset="-128"/>
              </a:rPr>
              <a:t>Many</a:t>
            </a:r>
            <a:r>
              <a:rPr lang="es-ES_tradnl" altLang="en-US" baseline="0" dirty="0">
                <a:ea typeface="ＭＳ Ｐゴシック" charset="-128"/>
              </a:rPr>
              <a:t> </a:t>
            </a:r>
            <a:r>
              <a:rPr lang="es-ES_tradnl" altLang="en-US" baseline="0" dirty="0" err="1">
                <a:ea typeface="ＭＳ Ｐゴシック" charset="-128"/>
              </a:rPr>
              <a:t>acticities</a:t>
            </a:r>
            <a:r>
              <a:rPr lang="es-ES_tradnl" altLang="en-US" baseline="0" dirty="0">
                <a:ea typeface="ＭＳ Ｐゴシック" charset="-128"/>
              </a:rPr>
              <a:t> can cause </a:t>
            </a:r>
            <a:r>
              <a:rPr lang="es-ES_tradnl" altLang="en-US" baseline="0" dirty="0" err="1">
                <a:ea typeface="ＭＳ Ｐゴシック" charset="-128"/>
              </a:rPr>
              <a:t>stormrwater</a:t>
            </a:r>
            <a:r>
              <a:rPr lang="es-ES_tradnl" altLang="en-US" baseline="0" dirty="0">
                <a:ea typeface="ＭＳ Ｐゴシック" charset="-128"/>
              </a:rPr>
              <a:t> </a:t>
            </a:r>
            <a:r>
              <a:rPr lang="es-ES_tradnl" altLang="en-US" baseline="0" dirty="0" err="1">
                <a:ea typeface="ＭＳ Ｐゴシック" charset="-128"/>
              </a:rPr>
              <a:t>pollution</a:t>
            </a:r>
            <a:r>
              <a:rPr lang="es-ES_tradnl" altLang="en-US" baseline="0" dirty="0">
                <a:ea typeface="ＭＳ Ｐゴシック" charset="-128"/>
              </a:rPr>
              <a:t> – </a:t>
            </a:r>
            <a:r>
              <a:rPr lang="es-ES_tradnl" altLang="en-US" baseline="0" dirty="0" err="1">
                <a:ea typeface="ＭＳ Ｐゴシック" charset="-128"/>
              </a:rPr>
              <a:t>illegal</a:t>
            </a:r>
            <a:r>
              <a:rPr lang="es-ES_tradnl" altLang="en-US" baseline="0" dirty="0">
                <a:ea typeface="ＭＳ Ｐゴシック" charset="-128"/>
              </a:rPr>
              <a:t> </a:t>
            </a:r>
            <a:r>
              <a:rPr lang="es-ES_tradnl" altLang="en-US" baseline="0" dirty="0" err="1">
                <a:ea typeface="ＭＳ Ｐゴシック" charset="-128"/>
              </a:rPr>
              <a:t>dumpring</a:t>
            </a:r>
            <a:r>
              <a:rPr lang="es-ES_tradnl" altLang="en-US" baseline="0" dirty="0">
                <a:ea typeface="ＭＳ Ｐゴシック" charset="-128"/>
              </a:rPr>
              <a:t>, </a:t>
            </a:r>
            <a:r>
              <a:rPr lang="es-ES_tradnl" altLang="en-US" baseline="0" dirty="0" err="1">
                <a:ea typeface="ＭＳ Ｐゴシック" charset="-128"/>
              </a:rPr>
              <a:t>litter</a:t>
            </a:r>
            <a:r>
              <a:rPr lang="es-ES_tradnl" altLang="en-US" baseline="0" dirty="0">
                <a:ea typeface="ＭＳ Ｐゴシック" charset="-128"/>
              </a:rPr>
              <a:t>, </a:t>
            </a:r>
            <a:r>
              <a:rPr lang="es-ES_tradnl" altLang="en-US" baseline="0" dirty="0" err="1">
                <a:ea typeface="ＭＳ Ｐゴシック" charset="-128"/>
              </a:rPr>
              <a:t>sediment</a:t>
            </a:r>
            <a:r>
              <a:rPr lang="es-ES_tradnl" altLang="en-US" baseline="0" dirty="0">
                <a:ea typeface="ＭＳ Ｐゴシック" charset="-128"/>
              </a:rPr>
              <a:t> </a:t>
            </a:r>
            <a:r>
              <a:rPr lang="es-ES_tradnl" altLang="en-US" baseline="0" dirty="0" err="1">
                <a:ea typeface="ＭＳ Ｐゴシック" charset="-128"/>
              </a:rPr>
              <a:t>from</a:t>
            </a:r>
            <a:r>
              <a:rPr lang="es-ES_tradnl" altLang="en-US" baseline="0" dirty="0">
                <a:ea typeface="ＭＳ Ｐゴシック" charset="-128"/>
              </a:rPr>
              <a:t> </a:t>
            </a:r>
            <a:r>
              <a:rPr lang="es-ES_tradnl" altLang="en-US" baseline="0" dirty="0" err="1">
                <a:ea typeface="ＭＳ Ｐゴシック" charset="-128"/>
              </a:rPr>
              <a:t>construction</a:t>
            </a:r>
            <a:r>
              <a:rPr lang="es-ES_tradnl" altLang="en-US" baseline="0" dirty="0">
                <a:ea typeface="ＭＳ Ｐゴシック" charset="-128"/>
              </a:rPr>
              <a:t> </a:t>
            </a:r>
            <a:r>
              <a:rPr lang="es-ES_tradnl" altLang="en-US" baseline="0" dirty="0" err="1">
                <a:ea typeface="ＭＳ Ｐゴシック" charset="-128"/>
              </a:rPr>
              <a:t>sites</a:t>
            </a:r>
            <a:r>
              <a:rPr lang="es-ES_tradnl" altLang="en-US" baseline="0" dirty="0">
                <a:ea typeface="ＭＳ Ｐゴシック" charset="-128"/>
              </a:rPr>
              <a:t>, and </a:t>
            </a:r>
            <a:r>
              <a:rPr lang="es-ES_tradnl" altLang="en-US" baseline="0" dirty="0" err="1">
                <a:ea typeface="ＭＳ Ｐゴシック" charset="-128"/>
              </a:rPr>
              <a:t>pesticide</a:t>
            </a:r>
            <a:r>
              <a:rPr lang="es-ES_tradnl" altLang="en-US" baseline="0" dirty="0">
                <a:ea typeface="ＭＳ Ｐゴシック" charset="-128"/>
              </a:rPr>
              <a:t> </a:t>
            </a:r>
            <a:r>
              <a:rPr lang="es-ES_tradnl" altLang="en-US" baseline="0" dirty="0" err="1">
                <a:ea typeface="ＭＳ Ｐゴシック" charset="-128"/>
              </a:rPr>
              <a:t>applications</a:t>
            </a:r>
            <a:r>
              <a:rPr lang="es-ES_tradnl" altLang="en-US" baseline="0" dirty="0">
                <a:ea typeface="ＭＳ Ｐゴシック" charset="-128"/>
              </a:rPr>
              <a:t> </a:t>
            </a:r>
            <a:r>
              <a:rPr lang="es-ES_tradnl" altLang="en-US" baseline="0" dirty="0" err="1">
                <a:ea typeface="ＭＳ Ｐゴシック" charset="-128"/>
              </a:rPr>
              <a:t>where</a:t>
            </a:r>
            <a:r>
              <a:rPr lang="es-ES_tradnl" altLang="en-US" baseline="0" dirty="0">
                <a:ea typeface="ＭＳ Ｐゴシック" charset="-128"/>
              </a:rPr>
              <a:t> </a:t>
            </a:r>
            <a:r>
              <a:rPr lang="es-ES_tradnl" altLang="en-US" baseline="0" dirty="0" err="1">
                <a:ea typeface="ＭＳ Ｐゴシック" charset="-128"/>
              </a:rPr>
              <a:t>pesticides</a:t>
            </a:r>
            <a:r>
              <a:rPr lang="es-ES_tradnl" altLang="en-US" baseline="0" dirty="0">
                <a:ea typeface="ＭＳ Ｐゴシック" charset="-128"/>
              </a:rPr>
              <a:t> can </a:t>
            </a:r>
            <a:r>
              <a:rPr lang="es-ES_tradnl" altLang="en-US" baseline="0" dirty="0" err="1">
                <a:ea typeface="ＭＳ Ｐゴシック" charset="-128"/>
              </a:rPr>
              <a:t>flow</a:t>
            </a:r>
            <a:r>
              <a:rPr lang="es-ES_tradnl" altLang="en-US" baseline="0" dirty="0">
                <a:ea typeface="ＭＳ Ｐゴシック" charset="-128"/>
              </a:rPr>
              <a:t> </a:t>
            </a:r>
            <a:r>
              <a:rPr lang="es-ES_tradnl" altLang="en-US" baseline="0" dirty="0" err="1">
                <a:ea typeface="ＭＳ Ｐゴシック" charset="-128"/>
              </a:rPr>
              <a:t>into</a:t>
            </a:r>
            <a:r>
              <a:rPr lang="es-ES_tradnl" altLang="en-US" baseline="0" dirty="0">
                <a:ea typeface="ＭＳ Ｐゴシック" charset="-128"/>
              </a:rPr>
              <a:t> </a:t>
            </a:r>
            <a:r>
              <a:rPr lang="es-ES_tradnl" altLang="en-US" baseline="0" dirty="0" err="1">
                <a:ea typeface="ＭＳ Ｐゴシック" charset="-128"/>
              </a:rPr>
              <a:t>storm</a:t>
            </a:r>
            <a:r>
              <a:rPr lang="es-ES_tradnl" altLang="en-US" baseline="0" dirty="0">
                <a:ea typeface="ＭＳ Ｐゴシック" charset="-128"/>
              </a:rPr>
              <a:t> </a:t>
            </a:r>
            <a:r>
              <a:rPr lang="es-ES_tradnl" altLang="en-US" baseline="0" dirty="0" err="1">
                <a:ea typeface="ＭＳ Ｐゴシック" charset="-128"/>
              </a:rPr>
              <a:t>drains</a:t>
            </a:r>
            <a:r>
              <a:rPr lang="es-ES_tradnl" altLang="en-US" baseline="0" dirty="0">
                <a:ea typeface="ＭＳ Ｐゴシック" charset="-128"/>
              </a:rPr>
              <a:t> </a:t>
            </a:r>
            <a:r>
              <a:rPr lang="es-ES_tradnl" altLang="en-US" baseline="0" dirty="0" err="1">
                <a:ea typeface="ＭＳ Ｐゴシック" charset="-128"/>
              </a:rPr>
              <a:t>with</a:t>
            </a:r>
            <a:r>
              <a:rPr lang="es-ES_tradnl" altLang="en-US" baseline="0" dirty="0">
                <a:ea typeface="ＭＳ Ｐゴシック" charset="-128"/>
              </a:rPr>
              <a:t> </a:t>
            </a:r>
            <a:r>
              <a:rPr lang="es-ES_tradnl" altLang="en-US" baseline="0" dirty="0" err="1">
                <a:ea typeface="ＭＳ Ｐゴシック" charset="-128"/>
              </a:rPr>
              <a:t>rainwater</a:t>
            </a:r>
            <a:r>
              <a:rPr lang="es-ES_tradnl" altLang="en-US" baseline="0" dirty="0">
                <a:ea typeface="ＭＳ Ｐゴシック" charset="-128"/>
              </a:rPr>
              <a:t> </a:t>
            </a:r>
            <a:r>
              <a:rPr lang="es-ES_tradnl" altLang="en-US" baseline="0" dirty="0" err="1">
                <a:ea typeface="ＭＳ Ｐゴシック" charset="-128"/>
              </a:rPr>
              <a:t>or</a:t>
            </a:r>
            <a:r>
              <a:rPr lang="es-ES_tradnl" altLang="en-US" baseline="0" dirty="0">
                <a:ea typeface="ＭＳ Ｐゴシック" charset="-128"/>
              </a:rPr>
              <a:t> </a:t>
            </a:r>
            <a:r>
              <a:rPr lang="es-ES_tradnl" altLang="en-US" baseline="0" dirty="0" err="1">
                <a:ea typeface="ＭＳ Ｐゴシック" charset="-128"/>
              </a:rPr>
              <a:t>irrigation</a:t>
            </a:r>
            <a:r>
              <a:rPr lang="es-ES_tradnl" altLang="en-US" baseline="0" dirty="0">
                <a:ea typeface="ＭＳ Ｐゴシック" charset="-128"/>
              </a:rPr>
              <a:t> </a:t>
            </a:r>
            <a:r>
              <a:rPr lang="es-ES_tradnl" altLang="en-US" baseline="0" dirty="0" err="1">
                <a:ea typeface="ＭＳ Ｐゴシック" charset="-128"/>
              </a:rPr>
              <a:t>water</a:t>
            </a:r>
            <a:r>
              <a:rPr lang="es-ES_tradnl" altLang="en-US" baseline="0" dirty="0">
                <a:ea typeface="ＭＳ Ｐゴシック" charset="-128"/>
              </a:rPr>
              <a:t>.</a:t>
            </a:r>
            <a:endParaRPr lang="es-ES_tradnl" altLang="en-US" dirty="0">
              <a:ea typeface="ＭＳ Ｐゴシック" charset="-128"/>
            </a:endParaRPr>
          </a:p>
        </p:txBody>
      </p:sp>
      <p:sp>
        <p:nvSpPr>
          <p:cNvPr id="18436" name="Slide Number Placeholder 3"/>
          <p:cNvSpPr>
            <a:spLocks noGrp="1"/>
          </p:cNvSpPr>
          <p:nvPr>
            <p:ph type="sldNum" sz="quarter" idx="5"/>
          </p:nvPr>
        </p:nvSpPr>
        <p:spPr>
          <a:noFill/>
        </p:spPr>
        <p:txBody>
          <a:bodyPr/>
          <a:lstStyle/>
          <a:p>
            <a:fld id="{32A16845-F90C-4CE5-812D-A5ADABCD8F18}" type="slidenum">
              <a:rPr lang="en-US" altLang="en-US">
                <a:ea typeface="ＭＳ Ｐゴシック" charset="-128"/>
              </a:rPr>
              <a:pPr/>
              <a:t>3</a:t>
            </a:fld>
            <a:endParaRPr lang="en-US" altLang="en-US">
              <a:ea typeface="ＭＳ Ｐゴシック" charset="-128"/>
            </a:endParaRPr>
          </a:p>
        </p:txBody>
      </p:sp>
    </p:spTree>
    <p:extLst>
      <p:ext uri="{BB962C8B-B14F-4D97-AF65-F5344CB8AC3E}">
        <p14:creationId xmlns:p14="http://schemas.microsoft.com/office/powerpoint/2010/main" val="8094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57200" y="719138"/>
            <a:ext cx="6400800" cy="360045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AutoNum type="arabicParenR"/>
            </a:pPr>
            <a:r>
              <a:rPr lang="es-ES_tradnl" dirty="0">
                <a:latin typeface="Arial" pitchFamily="34" charset="0"/>
              </a:rPr>
              <a:t>In </a:t>
            </a:r>
            <a:r>
              <a:rPr lang="es-ES_tradnl" dirty="0" err="1">
                <a:latin typeface="Arial" pitchFamily="34" charset="0"/>
              </a:rPr>
              <a:t>the</a:t>
            </a:r>
            <a:r>
              <a:rPr lang="es-ES_tradnl" dirty="0">
                <a:latin typeface="Arial" pitchFamily="34" charset="0"/>
              </a:rPr>
              <a:t> San Francisco Bay </a:t>
            </a:r>
            <a:r>
              <a:rPr lang="es-ES_tradnl" dirty="0" err="1">
                <a:latin typeface="Arial" pitchFamily="34" charset="0"/>
              </a:rPr>
              <a:t>Area</a:t>
            </a:r>
            <a:r>
              <a:rPr lang="es-ES_tradnl" dirty="0">
                <a:latin typeface="Arial" pitchFamily="34" charset="0"/>
              </a:rPr>
              <a:t>, </a:t>
            </a:r>
            <a:r>
              <a:rPr lang="es-ES_tradnl" dirty="0" err="1">
                <a:latin typeface="Arial" pitchFamily="34" charset="0"/>
              </a:rPr>
              <a:t>stormwater</a:t>
            </a:r>
            <a:r>
              <a:rPr lang="es-ES_tradnl" dirty="0">
                <a:latin typeface="Arial" pitchFamily="34" charset="0"/>
              </a:rPr>
              <a:t> </a:t>
            </a:r>
            <a:r>
              <a:rPr lang="es-ES_tradnl" dirty="0" err="1">
                <a:latin typeface="Arial" pitchFamily="34" charset="0"/>
              </a:rPr>
              <a:t>discharges</a:t>
            </a:r>
            <a:r>
              <a:rPr lang="es-ES_tradnl" dirty="0">
                <a:latin typeface="Arial" pitchFamily="34" charset="0"/>
              </a:rPr>
              <a:t> are </a:t>
            </a:r>
            <a:r>
              <a:rPr lang="es-ES_tradnl" dirty="0" err="1">
                <a:latin typeface="Arial" pitchFamily="34" charset="0"/>
              </a:rPr>
              <a:t>regulated</a:t>
            </a:r>
            <a:r>
              <a:rPr lang="es-ES_tradnl" dirty="0">
                <a:latin typeface="Arial" pitchFamily="34" charset="0"/>
              </a:rPr>
              <a:t> </a:t>
            </a:r>
            <a:r>
              <a:rPr lang="es-ES_tradnl" dirty="0" err="1">
                <a:latin typeface="Arial" pitchFamily="34" charset="0"/>
              </a:rPr>
              <a:t>by</a:t>
            </a:r>
            <a:r>
              <a:rPr lang="es-ES_tradnl" dirty="0">
                <a:latin typeface="Arial" pitchFamily="34" charset="0"/>
              </a:rPr>
              <a:t> </a:t>
            </a:r>
            <a:r>
              <a:rPr lang="es-ES_tradnl" dirty="0" err="1">
                <a:latin typeface="Arial" pitchFamily="34" charset="0"/>
              </a:rPr>
              <a:t>the</a:t>
            </a:r>
            <a:r>
              <a:rPr lang="es-ES_tradnl" dirty="0">
                <a:latin typeface="Arial" pitchFamily="34" charset="0"/>
              </a:rPr>
              <a:t> SF Bay Regional Water </a:t>
            </a:r>
            <a:r>
              <a:rPr lang="es-ES_tradnl" dirty="0" err="1">
                <a:latin typeface="Arial" pitchFamily="34" charset="0"/>
              </a:rPr>
              <a:t>Quality</a:t>
            </a:r>
            <a:r>
              <a:rPr lang="es-ES_tradnl" dirty="0">
                <a:latin typeface="Arial" pitchFamily="34" charset="0"/>
              </a:rPr>
              <a:t> Control </a:t>
            </a:r>
            <a:r>
              <a:rPr lang="es-ES_tradnl" dirty="0" err="1">
                <a:latin typeface="Arial" pitchFamily="34" charset="0"/>
              </a:rPr>
              <a:t>Board</a:t>
            </a:r>
            <a:r>
              <a:rPr lang="es-ES_tradnl" dirty="0">
                <a:latin typeface="Arial" pitchFamily="34" charset="0"/>
              </a:rPr>
              <a:t> </a:t>
            </a:r>
            <a:r>
              <a:rPr lang="es-ES_tradnl" dirty="0" err="1">
                <a:latin typeface="Arial" pitchFamily="34" charset="0"/>
              </a:rPr>
              <a:t>through</a:t>
            </a:r>
            <a:r>
              <a:rPr lang="es-ES_tradnl" dirty="0">
                <a:latin typeface="Arial" pitchFamily="34" charset="0"/>
              </a:rPr>
              <a:t> </a:t>
            </a:r>
            <a:r>
              <a:rPr lang="es-ES_tradnl" dirty="0" err="1">
                <a:latin typeface="Arial" pitchFamily="34" charset="0"/>
              </a:rPr>
              <a:t>the</a:t>
            </a:r>
            <a:r>
              <a:rPr lang="es-ES_tradnl" dirty="0">
                <a:latin typeface="Arial" pitchFamily="34" charset="0"/>
              </a:rPr>
              <a:t> </a:t>
            </a:r>
            <a:r>
              <a:rPr lang="es-ES_tradnl" dirty="0" err="1">
                <a:latin typeface="Arial" pitchFamily="34" charset="0"/>
              </a:rPr>
              <a:t>Municipalo</a:t>
            </a:r>
            <a:r>
              <a:rPr lang="es-ES_tradnl" dirty="0">
                <a:latin typeface="Arial" pitchFamily="34" charset="0"/>
              </a:rPr>
              <a:t> Regional </a:t>
            </a:r>
            <a:r>
              <a:rPr lang="es-ES_tradnl" dirty="0" err="1">
                <a:latin typeface="Arial" pitchFamily="34" charset="0"/>
              </a:rPr>
              <a:t>Storrmwater</a:t>
            </a:r>
            <a:r>
              <a:rPr lang="es-ES_tradnl" dirty="0">
                <a:latin typeface="Arial" pitchFamily="34" charset="0"/>
              </a:rPr>
              <a:t> </a:t>
            </a:r>
            <a:r>
              <a:rPr lang="es-ES_tradnl" dirty="0" err="1">
                <a:latin typeface="Arial" pitchFamily="34" charset="0"/>
              </a:rPr>
              <a:t>Permit</a:t>
            </a:r>
            <a:r>
              <a:rPr lang="es-ES_tradnl" dirty="0">
                <a:latin typeface="Arial" pitchFamily="34" charset="0"/>
              </a:rPr>
              <a:t> </a:t>
            </a:r>
            <a:r>
              <a:rPr lang="es-ES_tradnl" dirty="0" err="1">
                <a:latin typeface="Arial" pitchFamily="34" charset="0"/>
              </a:rPr>
              <a:t>or</a:t>
            </a:r>
            <a:r>
              <a:rPr lang="es-ES_tradnl" dirty="0">
                <a:latin typeface="Arial" pitchFamily="34" charset="0"/>
              </a:rPr>
              <a:t> MRP.. </a:t>
            </a:r>
            <a:r>
              <a:rPr lang="es-ES_tradnl" dirty="0" err="1">
                <a:latin typeface="Arial" pitchFamily="34" charset="0"/>
              </a:rPr>
              <a:t>All</a:t>
            </a:r>
            <a:r>
              <a:rPr lang="es-ES_tradnl" dirty="0">
                <a:latin typeface="Arial" pitchFamily="34" charset="0"/>
              </a:rPr>
              <a:t> </a:t>
            </a:r>
            <a:r>
              <a:rPr lang="es-ES_tradnl" dirty="0" err="1">
                <a:latin typeface="Arial" pitchFamily="34" charset="0"/>
              </a:rPr>
              <a:t>cities</a:t>
            </a:r>
            <a:r>
              <a:rPr lang="es-ES_tradnl" dirty="0">
                <a:latin typeface="Arial" pitchFamily="34" charset="0"/>
              </a:rPr>
              <a:t> and </a:t>
            </a:r>
            <a:r>
              <a:rPr lang="es-ES_tradnl" dirty="0" err="1">
                <a:latin typeface="Arial" pitchFamily="34" charset="0"/>
              </a:rPr>
              <a:t>towns</a:t>
            </a:r>
            <a:r>
              <a:rPr lang="es-ES_tradnl" dirty="0">
                <a:latin typeface="Arial" pitchFamily="34" charset="0"/>
              </a:rPr>
              <a:t> in San Mateo are </a:t>
            </a:r>
            <a:r>
              <a:rPr lang="es-ES_tradnl" dirty="0" err="1">
                <a:latin typeface="Arial" pitchFamily="34" charset="0"/>
              </a:rPr>
              <a:t>covered</a:t>
            </a:r>
            <a:r>
              <a:rPr lang="es-ES_tradnl" dirty="0">
                <a:latin typeface="Arial" pitchFamily="34" charset="0"/>
              </a:rPr>
              <a:t> </a:t>
            </a:r>
            <a:r>
              <a:rPr lang="es-ES_tradnl" dirty="0" err="1">
                <a:latin typeface="Arial" pitchFamily="34" charset="0"/>
              </a:rPr>
              <a:t>by</a:t>
            </a:r>
            <a:r>
              <a:rPr lang="es-ES_tradnl" dirty="0">
                <a:latin typeface="Arial" pitchFamily="34" charset="0"/>
              </a:rPr>
              <a:t> </a:t>
            </a:r>
            <a:r>
              <a:rPr lang="es-ES_tradnl" dirty="0" err="1">
                <a:latin typeface="Arial" pitchFamily="34" charset="0"/>
              </a:rPr>
              <a:t>the</a:t>
            </a:r>
            <a:r>
              <a:rPr lang="es-ES_tradnl" dirty="0">
                <a:latin typeface="Arial" pitchFamily="34" charset="0"/>
              </a:rPr>
              <a:t> </a:t>
            </a:r>
            <a:r>
              <a:rPr lang="es-ES_tradnl" dirty="0" err="1">
                <a:latin typeface="Arial" pitchFamily="34" charset="0"/>
              </a:rPr>
              <a:t>permit</a:t>
            </a:r>
            <a:r>
              <a:rPr lang="es-ES_tradnl" dirty="0">
                <a:latin typeface="Arial" pitchFamily="34" charset="0"/>
              </a:rPr>
              <a:t>. </a:t>
            </a:r>
            <a:r>
              <a:rPr lang="es-ES_tradnl" dirty="0" err="1">
                <a:latin typeface="Arial" pitchFamily="34" charset="0"/>
              </a:rPr>
              <a:t>The</a:t>
            </a:r>
            <a:r>
              <a:rPr lang="es-ES_tradnl" dirty="0">
                <a:latin typeface="Arial" pitchFamily="34" charset="0"/>
              </a:rPr>
              <a:t> </a:t>
            </a:r>
            <a:r>
              <a:rPr lang="es-ES_tradnl" dirty="0" err="1">
                <a:latin typeface="Arial" pitchFamily="34" charset="0"/>
              </a:rPr>
              <a:t>permit</a:t>
            </a:r>
            <a:r>
              <a:rPr lang="es-ES_tradnl" baseline="0" dirty="0">
                <a:latin typeface="Arial" pitchFamily="34" charset="0"/>
              </a:rPr>
              <a:t> </a:t>
            </a:r>
            <a:r>
              <a:rPr lang="es-ES_tradnl" baseline="0" dirty="0" err="1">
                <a:latin typeface="Arial" pitchFamily="34" charset="0"/>
              </a:rPr>
              <a:t>covers</a:t>
            </a:r>
            <a:r>
              <a:rPr lang="es-ES_tradnl" baseline="0" dirty="0">
                <a:latin typeface="Arial" pitchFamily="34" charset="0"/>
              </a:rPr>
              <a:t> </a:t>
            </a:r>
            <a:r>
              <a:rPr lang="es-ES_tradnl" baseline="0" dirty="0" err="1">
                <a:latin typeface="Arial" pitchFamily="34" charset="0"/>
              </a:rPr>
              <a:t>four</a:t>
            </a:r>
            <a:r>
              <a:rPr lang="es-ES_tradnl" baseline="0" dirty="0">
                <a:latin typeface="Arial" pitchFamily="34" charset="0"/>
              </a:rPr>
              <a:t> </a:t>
            </a:r>
            <a:r>
              <a:rPr lang="es-ES_tradnl" baseline="0" dirty="0" err="1">
                <a:latin typeface="Arial" pitchFamily="34" charset="0"/>
              </a:rPr>
              <a:t>Counties</a:t>
            </a:r>
            <a:r>
              <a:rPr lang="es-ES_tradnl" baseline="0" dirty="0">
                <a:latin typeface="Arial" pitchFamily="34" charset="0"/>
              </a:rPr>
              <a:t> and </a:t>
            </a:r>
            <a:r>
              <a:rPr lang="es-ES_tradnl" baseline="0" dirty="0" err="1">
                <a:latin typeface="Arial" pitchFamily="34" charset="0"/>
              </a:rPr>
              <a:t>two</a:t>
            </a:r>
            <a:r>
              <a:rPr lang="es-ES_tradnl" baseline="0" dirty="0">
                <a:latin typeface="Arial" pitchFamily="34" charset="0"/>
              </a:rPr>
              <a:t> agencies in Solano.</a:t>
            </a:r>
          </a:p>
          <a:p>
            <a:pPr marL="228600" indent="-228600">
              <a:buAutoNum type="arabicParenR"/>
            </a:pPr>
            <a:r>
              <a:rPr lang="es-ES_tradnl" baseline="0" dirty="0">
                <a:latin typeface="Arial" pitchFamily="34" charset="0"/>
              </a:rPr>
              <a:t>SMCWPPP </a:t>
            </a:r>
            <a:r>
              <a:rPr lang="es-ES_tradnl" baseline="0" dirty="0" err="1">
                <a:latin typeface="Arial" pitchFamily="34" charset="0"/>
              </a:rPr>
              <a:t>is</a:t>
            </a:r>
            <a:r>
              <a:rPr lang="es-ES_tradnl" baseline="0" dirty="0">
                <a:latin typeface="Arial" pitchFamily="34" charset="0"/>
              </a:rPr>
              <a:t> a </a:t>
            </a:r>
            <a:r>
              <a:rPr lang="es-ES_tradnl" baseline="0" dirty="0" err="1">
                <a:latin typeface="Arial" pitchFamily="34" charset="0"/>
              </a:rPr>
              <a:t>coalition</a:t>
            </a:r>
            <a:r>
              <a:rPr lang="es-ES_tradnl" baseline="0" dirty="0">
                <a:latin typeface="Arial" pitchFamily="34" charset="0"/>
              </a:rPr>
              <a:t> of </a:t>
            </a:r>
            <a:r>
              <a:rPr lang="es-ES_tradnl" baseline="0" dirty="0" err="1">
                <a:latin typeface="Arial" pitchFamily="34" charset="0"/>
              </a:rPr>
              <a:t>all</a:t>
            </a:r>
            <a:r>
              <a:rPr lang="es-ES_tradnl" baseline="0" dirty="0">
                <a:latin typeface="Arial" pitchFamily="34" charset="0"/>
              </a:rPr>
              <a:t> </a:t>
            </a:r>
            <a:r>
              <a:rPr lang="es-ES_tradnl" baseline="0" dirty="0" err="1">
                <a:latin typeface="Arial" pitchFamily="34" charset="0"/>
              </a:rPr>
              <a:t>cities</a:t>
            </a:r>
            <a:r>
              <a:rPr lang="es-ES_tradnl" baseline="0" dirty="0">
                <a:latin typeface="Arial" pitchFamily="34" charset="0"/>
              </a:rPr>
              <a:t> and </a:t>
            </a:r>
            <a:r>
              <a:rPr lang="es-ES_tradnl" baseline="0" dirty="0" err="1">
                <a:latin typeface="Arial" pitchFamily="34" charset="0"/>
              </a:rPr>
              <a:t>towns</a:t>
            </a:r>
            <a:r>
              <a:rPr lang="es-ES_tradnl" baseline="0" dirty="0">
                <a:latin typeface="Arial" pitchFamily="34" charset="0"/>
              </a:rPr>
              <a:t> in San Mateo County, </a:t>
            </a:r>
            <a:r>
              <a:rPr lang="es-ES_tradnl" baseline="0" dirty="0" err="1">
                <a:latin typeface="Arial" pitchFamily="34" charset="0"/>
              </a:rPr>
              <a:t>the</a:t>
            </a:r>
            <a:r>
              <a:rPr lang="es-ES_tradnl" baseline="0" dirty="0">
                <a:latin typeface="Arial" pitchFamily="34" charset="0"/>
              </a:rPr>
              <a:t> County of San Mateo, and </a:t>
            </a:r>
            <a:r>
              <a:rPr lang="es-ES_tradnl" baseline="0" dirty="0" err="1">
                <a:latin typeface="Arial" pitchFamily="34" charset="0"/>
              </a:rPr>
              <a:t>Flood</a:t>
            </a:r>
            <a:r>
              <a:rPr lang="es-ES_tradnl" baseline="0" dirty="0">
                <a:latin typeface="Arial" pitchFamily="34" charset="0"/>
              </a:rPr>
              <a:t> Control </a:t>
            </a:r>
            <a:r>
              <a:rPr lang="es-ES_tradnl" baseline="0" dirty="0" err="1">
                <a:latin typeface="Arial" pitchFamily="34" charset="0"/>
              </a:rPr>
              <a:t>District</a:t>
            </a:r>
            <a:r>
              <a:rPr lang="es-ES_tradnl" baseline="0" dirty="0">
                <a:latin typeface="Arial" pitchFamily="34" charset="0"/>
              </a:rPr>
              <a:t>.</a:t>
            </a:r>
            <a:endParaRPr lang="es-ES_tradnl" dirty="0">
              <a:latin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46" eaLnBrk="0" hangingPunct="0">
              <a:defRPr u="sng">
                <a:solidFill>
                  <a:schemeClr val="tx1"/>
                </a:solidFill>
                <a:latin typeface="Arial" pitchFamily="34" charset="0"/>
              </a:defRPr>
            </a:lvl1pPr>
            <a:lvl2pPr marL="742842" indent="-285708" defTabSz="966646" eaLnBrk="0" hangingPunct="0">
              <a:defRPr u="sng">
                <a:solidFill>
                  <a:schemeClr val="tx1"/>
                </a:solidFill>
                <a:latin typeface="Arial" pitchFamily="34" charset="0"/>
              </a:defRPr>
            </a:lvl2pPr>
            <a:lvl3pPr marL="1142833" indent="-228567" defTabSz="966646" eaLnBrk="0" hangingPunct="0">
              <a:defRPr u="sng">
                <a:solidFill>
                  <a:schemeClr val="tx1"/>
                </a:solidFill>
                <a:latin typeface="Arial" pitchFamily="34" charset="0"/>
              </a:defRPr>
            </a:lvl3pPr>
            <a:lvl4pPr marL="1599966" indent="-228567" defTabSz="966646" eaLnBrk="0" hangingPunct="0">
              <a:defRPr u="sng">
                <a:solidFill>
                  <a:schemeClr val="tx1"/>
                </a:solidFill>
                <a:latin typeface="Arial" pitchFamily="34" charset="0"/>
              </a:defRPr>
            </a:lvl4pPr>
            <a:lvl5pPr marL="2057099" indent="-228567" defTabSz="966646" eaLnBrk="0" hangingPunct="0">
              <a:defRPr u="sng">
                <a:solidFill>
                  <a:schemeClr val="tx1"/>
                </a:solidFill>
                <a:latin typeface="Arial" pitchFamily="34" charset="0"/>
              </a:defRPr>
            </a:lvl5pPr>
            <a:lvl6pPr marL="2514232" indent="-228567" defTabSz="966646" eaLnBrk="0" fontAlgn="base" hangingPunct="0">
              <a:spcBef>
                <a:spcPct val="0"/>
              </a:spcBef>
              <a:spcAft>
                <a:spcPct val="0"/>
              </a:spcAft>
              <a:defRPr u="sng">
                <a:solidFill>
                  <a:schemeClr val="tx1"/>
                </a:solidFill>
                <a:latin typeface="Arial" pitchFamily="34" charset="0"/>
              </a:defRPr>
            </a:lvl6pPr>
            <a:lvl7pPr marL="2971365" indent="-228567" defTabSz="966646" eaLnBrk="0" fontAlgn="base" hangingPunct="0">
              <a:spcBef>
                <a:spcPct val="0"/>
              </a:spcBef>
              <a:spcAft>
                <a:spcPct val="0"/>
              </a:spcAft>
              <a:defRPr u="sng">
                <a:solidFill>
                  <a:schemeClr val="tx1"/>
                </a:solidFill>
                <a:latin typeface="Arial" pitchFamily="34" charset="0"/>
              </a:defRPr>
            </a:lvl7pPr>
            <a:lvl8pPr marL="3428497" indent="-228567" defTabSz="966646" eaLnBrk="0" fontAlgn="base" hangingPunct="0">
              <a:spcBef>
                <a:spcPct val="0"/>
              </a:spcBef>
              <a:spcAft>
                <a:spcPct val="0"/>
              </a:spcAft>
              <a:defRPr u="sng">
                <a:solidFill>
                  <a:schemeClr val="tx1"/>
                </a:solidFill>
                <a:latin typeface="Arial" pitchFamily="34" charset="0"/>
              </a:defRPr>
            </a:lvl8pPr>
            <a:lvl9pPr marL="3885630" indent="-228567" defTabSz="966646" eaLnBrk="0" fontAlgn="base" hangingPunct="0">
              <a:spcBef>
                <a:spcPct val="0"/>
              </a:spcBef>
              <a:spcAft>
                <a:spcPct val="0"/>
              </a:spcAft>
              <a:defRPr u="sng">
                <a:solidFill>
                  <a:schemeClr val="tx1"/>
                </a:solidFill>
                <a:latin typeface="Arial" pitchFamily="34" charset="0"/>
              </a:defRPr>
            </a:lvl9pPr>
          </a:lstStyle>
          <a:p>
            <a:pPr eaLnBrk="1" hangingPunct="1"/>
            <a:fld id="{B8F7FD3D-E2A9-48DC-A512-91B33CD32C24}" type="slidenum">
              <a:rPr lang="en-US" u="none" smtClean="0"/>
              <a:pPr eaLnBrk="1" hangingPunct="1"/>
              <a:t>4</a:t>
            </a:fld>
            <a:endParaRPr lang="en-US" u="none"/>
          </a:p>
        </p:txBody>
      </p:sp>
    </p:spTree>
    <p:extLst>
      <p:ext uri="{BB962C8B-B14F-4D97-AF65-F5344CB8AC3E}">
        <p14:creationId xmlns:p14="http://schemas.microsoft.com/office/powerpoint/2010/main" val="303541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MRP has Provisions with requirements related different municipal programs, pollutants of concern, monitoring and reporting</a:t>
            </a:r>
          </a:p>
          <a:p>
            <a:r>
              <a:rPr lang="en-US" dirty="0"/>
              <a:t>We are focused today on training topics in Provision C.9…</a:t>
            </a:r>
          </a:p>
        </p:txBody>
      </p:sp>
      <p:sp>
        <p:nvSpPr>
          <p:cNvPr id="4" name="Slide Number Placeholder 3"/>
          <p:cNvSpPr>
            <a:spLocks noGrp="1"/>
          </p:cNvSpPr>
          <p:nvPr>
            <p:ph type="sldNum" sz="quarter" idx="5"/>
          </p:nvPr>
        </p:nvSpPr>
        <p:spPr/>
        <p:txBody>
          <a:bodyPr/>
          <a:lstStyle/>
          <a:p>
            <a:pPr>
              <a:defRPr/>
            </a:pPr>
            <a:fld id="{61DAC304-07E3-403F-93FC-3B975133AD1D}" type="slidenum">
              <a:rPr lang="en-US" altLang="en-US" smtClean="0"/>
              <a:pPr>
                <a:defRPr/>
              </a:pPr>
              <a:t>5</a:t>
            </a:fld>
            <a:endParaRPr lang="en-US" altLang="en-US"/>
          </a:p>
        </p:txBody>
      </p:sp>
    </p:spTree>
    <p:extLst>
      <p:ext uri="{BB962C8B-B14F-4D97-AF65-F5344CB8AC3E}">
        <p14:creationId xmlns:p14="http://schemas.microsoft.com/office/powerpoint/2010/main" val="237337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57200" y="719138"/>
            <a:ext cx="6400800" cy="36004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eaLnBrk="0" hangingPunct="0">
              <a:defRPr/>
            </a:pPr>
            <a:r>
              <a:rPr lang="en-US" dirty="0"/>
              <a:t>Pesticide Toxicity Control requirements are listed in provision C.9 of the permit. And Implementation Guidance is provided through the Parks Maintenance IPM Work Group. It meets only a couple times every year, and we are planning to meet next in</a:t>
            </a:r>
            <a:r>
              <a:rPr lang="en-US" baseline="0" dirty="0"/>
              <a:t> Fall..</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46" eaLnBrk="0" hangingPunct="0">
              <a:defRPr>
                <a:solidFill>
                  <a:schemeClr val="tx1"/>
                </a:solidFill>
                <a:latin typeface="Arial" pitchFamily="34" charset="0"/>
              </a:defRPr>
            </a:lvl1pPr>
            <a:lvl2pPr marL="742842" indent="-285708" defTabSz="966646" eaLnBrk="0" hangingPunct="0">
              <a:defRPr>
                <a:solidFill>
                  <a:schemeClr val="tx1"/>
                </a:solidFill>
                <a:latin typeface="Arial" pitchFamily="34" charset="0"/>
              </a:defRPr>
            </a:lvl2pPr>
            <a:lvl3pPr marL="1142833" indent="-228567" defTabSz="966646" eaLnBrk="0" hangingPunct="0">
              <a:defRPr>
                <a:solidFill>
                  <a:schemeClr val="tx1"/>
                </a:solidFill>
                <a:latin typeface="Arial" pitchFamily="34" charset="0"/>
              </a:defRPr>
            </a:lvl3pPr>
            <a:lvl4pPr marL="1599966" indent="-228567" defTabSz="966646" eaLnBrk="0" hangingPunct="0">
              <a:defRPr>
                <a:solidFill>
                  <a:schemeClr val="tx1"/>
                </a:solidFill>
                <a:latin typeface="Arial" pitchFamily="34" charset="0"/>
              </a:defRPr>
            </a:lvl4pPr>
            <a:lvl5pPr marL="2057099" indent="-228567" defTabSz="966646" eaLnBrk="0" hangingPunct="0">
              <a:defRPr>
                <a:solidFill>
                  <a:schemeClr val="tx1"/>
                </a:solidFill>
                <a:latin typeface="Arial" pitchFamily="34" charset="0"/>
              </a:defRPr>
            </a:lvl5pPr>
            <a:lvl6pPr marL="2514232" indent="-228567" defTabSz="966646" eaLnBrk="0" fontAlgn="base" hangingPunct="0">
              <a:spcBef>
                <a:spcPct val="0"/>
              </a:spcBef>
              <a:spcAft>
                <a:spcPct val="0"/>
              </a:spcAft>
              <a:defRPr>
                <a:solidFill>
                  <a:schemeClr val="tx1"/>
                </a:solidFill>
                <a:latin typeface="Arial" pitchFamily="34" charset="0"/>
              </a:defRPr>
            </a:lvl6pPr>
            <a:lvl7pPr marL="2971365" indent="-228567" defTabSz="966646" eaLnBrk="0" fontAlgn="base" hangingPunct="0">
              <a:spcBef>
                <a:spcPct val="0"/>
              </a:spcBef>
              <a:spcAft>
                <a:spcPct val="0"/>
              </a:spcAft>
              <a:defRPr>
                <a:solidFill>
                  <a:schemeClr val="tx1"/>
                </a:solidFill>
                <a:latin typeface="Arial" pitchFamily="34" charset="0"/>
              </a:defRPr>
            </a:lvl7pPr>
            <a:lvl8pPr marL="3428497" indent="-228567" defTabSz="966646" eaLnBrk="0" fontAlgn="base" hangingPunct="0">
              <a:spcBef>
                <a:spcPct val="0"/>
              </a:spcBef>
              <a:spcAft>
                <a:spcPct val="0"/>
              </a:spcAft>
              <a:defRPr>
                <a:solidFill>
                  <a:schemeClr val="tx1"/>
                </a:solidFill>
                <a:latin typeface="Arial" pitchFamily="34" charset="0"/>
              </a:defRPr>
            </a:lvl8pPr>
            <a:lvl9pPr marL="3885630" indent="-228567" defTabSz="966646" eaLnBrk="0" fontAlgn="base" hangingPunct="0">
              <a:spcBef>
                <a:spcPct val="0"/>
              </a:spcBef>
              <a:spcAft>
                <a:spcPct val="0"/>
              </a:spcAft>
              <a:defRPr>
                <a:solidFill>
                  <a:schemeClr val="tx1"/>
                </a:solidFill>
                <a:latin typeface="Arial" pitchFamily="34" charset="0"/>
              </a:defRPr>
            </a:lvl9pPr>
          </a:lstStyle>
          <a:p>
            <a:pPr eaLnBrk="1" hangingPunct="1"/>
            <a:fld id="{C38A3D73-6850-4BA1-9950-C6068E32C010}" type="slidenum">
              <a:rPr lang="en-US" altLang="en-US" smtClean="0">
                <a:solidFill>
                  <a:prstClr val="black"/>
                </a:solidFill>
              </a:rPr>
              <a:pPr eaLnBrk="1" hangingPunct="1"/>
              <a:t>6</a:t>
            </a:fld>
            <a:endParaRPr lang="en-US" altLang="en-US">
              <a:solidFill>
                <a:prstClr val="black"/>
              </a:solidFill>
            </a:endParaRPr>
          </a:p>
        </p:txBody>
      </p:sp>
    </p:spTree>
    <p:extLst>
      <p:ext uri="{BB962C8B-B14F-4D97-AF65-F5344CB8AC3E}">
        <p14:creationId xmlns:p14="http://schemas.microsoft.com/office/powerpoint/2010/main" val="311559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57200" y="719138"/>
            <a:ext cx="6400800" cy="36004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eaLnBrk="0" hangingPunct="0">
              <a:defRPr/>
            </a:pPr>
            <a:r>
              <a:rPr lang="en-US" dirty="0"/>
              <a:t>All Permittees have an IPM policy in place and are required to implement IPM techniques for pest management on municipal properties. Municipal staff and contractors are required to follow IPM practices. Pesticides can be used, but you may need to document  that  other IPM techniques did not work. Track and report pesticide of</a:t>
            </a:r>
            <a:r>
              <a:rPr lang="en-US" baseline="0" dirty="0"/>
              <a:t> concern – on the next slide I will provide a list of these pesticides of concern. You also have to implement and report on a two IPM tactics that were used in the reporting year.</a:t>
            </a:r>
          </a:p>
          <a:p>
            <a:pPr defTabSz="948507" eaLnBrk="0" hangingPunct="0">
              <a:defRPr/>
            </a:pPr>
            <a:r>
              <a:rPr lang="en-US" baseline="0" dirty="0"/>
              <a:t>SOPs, approve pesticides before use, have meetings/regular communications.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46" eaLnBrk="0" hangingPunct="0">
              <a:defRPr>
                <a:solidFill>
                  <a:schemeClr val="tx1"/>
                </a:solidFill>
                <a:latin typeface="Arial" pitchFamily="34" charset="0"/>
              </a:defRPr>
            </a:lvl1pPr>
            <a:lvl2pPr marL="742842" indent="-285708" defTabSz="966646" eaLnBrk="0" hangingPunct="0">
              <a:defRPr>
                <a:solidFill>
                  <a:schemeClr val="tx1"/>
                </a:solidFill>
                <a:latin typeface="Arial" pitchFamily="34" charset="0"/>
              </a:defRPr>
            </a:lvl2pPr>
            <a:lvl3pPr marL="1142833" indent="-228567" defTabSz="966646" eaLnBrk="0" hangingPunct="0">
              <a:defRPr>
                <a:solidFill>
                  <a:schemeClr val="tx1"/>
                </a:solidFill>
                <a:latin typeface="Arial" pitchFamily="34" charset="0"/>
              </a:defRPr>
            </a:lvl3pPr>
            <a:lvl4pPr marL="1599966" indent="-228567" defTabSz="966646" eaLnBrk="0" hangingPunct="0">
              <a:defRPr>
                <a:solidFill>
                  <a:schemeClr val="tx1"/>
                </a:solidFill>
                <a:latin typeface="Arial" pitchFamily="34" charset="0"/>
              </a:defRPr>
            </a:lvl4pPr>
            <a:lvl5pPr marL="2057099" indent="-228567" defTabSz="966646" eaLnBrk="0" hangingPunct="0">
              <a:defRPr>
                <a:solidFill>
                  <a:schemeClr val="tx1"/>
                </a:solidFill>
                <a:latin typeface="Arial" pitchFamily="34" charset="0"/>
              </a:defRPr>
            </a:lvl5pPr>
            <a:lvl6pPr marL="2514232" indent="-228567" defTabSz="966646" eaLnBrk="0" fontAlgn="base" hangingPunct="0">
              <a:spcBef>
                <a:spcPct val="0"/>
              </a:spcBef>
              <a:spcAft>
                <a:spcPct val="0"/>
              </a:spcAft>
              <a:defRPr>
                <a:solidFill>
                  <a:schemeClr val="tx1"/>
                </a:solidFill>
                <a:latin typeface="Arial" pitchFamily="34" charset="0"/>
              </a:defRPr>
            </a:lvl6pPr>
            <a:lvl7pPr marL="2971365" indent="-228567" defTabSz="966646" eaLnBrk="0" fontAlgn="base" hangingPunct="0">
              <a:spcBef>
                <a:spcPct val="0"/>
              </a:spcBef>
              <a:spcAft>
                <a:spcPct val="0"/>
              </a:spcAft>
              <a:defRPr>
                <a:solidFill>
                  <a:schemeClr val="tx1"/>
                </a:solidFill>
                <a:latin typeface="Arial" pitchFamily="34" charset="0"/>
              </a:defRPr>
            </a:lvl7pPr>
            <a:lvl8pPr marL="3428497" indent="-228567" defTabSz="966646" eaLnBrk="0" fontAlgn="base" hangingPunct="0">
              <a:spcBef>
                <a:spcPct val="0"/>
              </a:spcBef>
              <a:spcAft>
                <a:spcPct val="0"/>
              </a:spcAft>
              <a:defRPr>
                <a:solidFill>
                  <a:schemeClr val="tx1"/>
                </a:solidFill>
                <a:latin typeface="Arial" pitchFamily="34" charset="0"/>
              </a:defRPr>
            </a:lvl8pPr>
            <a:lvl9pPr marL="3885630" indent="-228567" defTabSz="966646" eaLnBrk="0" fontAlgn="base" hangingPunct="0">
              <a:spcBef>
                <a:spcPct val="0"/>
              </a:spcBef>
              <a:spcAft>
                <a:spcPct val="0"/>
              </a:spcAft>
              <a:defRPr>
                <a:solidFill>
                  <a:schemeClr val="tx1"/>
                </a:solidFill>
                <a:latin typeface="Arial" pitchFamily="34" charset="0"/>
              </a:defRPr>
            </a:lvl9pPr>
          </a:lstStyle>
          <a:p>
            <a:pPr eaLnBrk="1" hangingPunct="1"/>
            <a:fld id="{C38A3D73-6850-4BA1-9950-C6068E32C010}" type="slidenum">
              <a:rPr lang="en-US" altLang="en-US" smtClean="0">
                <a:solidFill>
                  <a:prstClr val="black"/>
                </a:solidFill>
              </a:rPr>
              <a:pPr eaLnBrk="1" hangingPunct="1"/>
              <a:t>7</a:t>
            </a:fld>
            <a:endParaRPr lang="en-US" altLang="en-US">
              <a:solidFill>
                <a:prstClr val="black"/>
              </a:solidFill>
            </a:endParaRPr>
          </a:p>
        </p:txBody>
      </p:sp>
    </p:spTree>
    <p:extLst>
      <p:ext uri="{BB962C8B-B14F-4D97-AF65-F5344CB8AC3E}">
        <p14:creationId xmlns:p14="http://schemas.microsoft.com/office/powerpoint/2010/main" val="300116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57200" y="719138"/>
            <a:ext cx="6400800" cy="36004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eaLnBrk="0" hangingPunct="0">
              <a:defRPr/>
            </a:pPr>
            <a:r>
              <a:rPr lang="en-US" altLang="en-US" dirty="0"/>
              <a:t>The permit identifies these active ingredients as pesticides of concern as these are impacting the water quality in local creeks and the San Francisco Bay. The Water Board requires that permittees report the quantity of these pesticides used in each Annual Report. Many permittees do not allow the use of these active ingredients on municipal properties so make sure you check your agency’s IPM policy to see what it says.</a:t>
            </a:r>
          </a:p>
          <a:p>
            <a:pPr defTabSz="948507" eaLnBrk="0" hangingPunct="0">
              <a:defRPr/>
            </a:pPr>
            <a:endParaRPr lang="en-US" altLang="en-US" dirty="0"/>
          </a:p>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diamides (</a:t>
            </a:r>
            <a:r>
              <a:rPr lang="en-US" sz="1800" b="0" i="0" u="none" strike="noStrike" baseline="0" dirty="0" err="1">
                <a:solidFill>
                  <a:srgbClr val="000000"/>
                </a:solidFill>
                <a:latin typeface="Arial" panose="020B0604020202020204" pitchFamily="34" charset="0"/>
              </a:rPr>
              <a:t>chlorantraniliprole</a:t>
            </a:r>
            <a:r>
              <a:rPr lang="en-US" sz="1800" b="0" i="0" u="none" strike="noStrike" baseline="0" dirty="0">
                <a:solidFill>
                  <a:srgbClr val="000000"/>
                </a:solidFill>
                <a:latin typeface="Arial" panose="020B0604020202020204" pitchFamily="34" charset="0"/>
              </a:rPr>
              <a:t> and cyantraniliprole); diuron, fipronil and its </a:t>
            </a:r>
            <a:r>
              <a:rPr lang="en-US" sz="1800" b="0" i="0" u="none" strike="noStrike" baseline="0" dirty="0" err="1">
                <a:solidFill>
                  <a:srgbClr val="000000"/>
                </a:solidFill>
                <a:latin typeface="Arial" panose="020B0604020202020204" pitchFamily="34" charset="0"/>
              </a:rPr>
              <a:t>degradates</a:t>
            </a:r>
            <a:r>
              <a:rPr lang="en-US" sz="1800" b="0" i="0" u="none" strike="noStrike" baseline="0" dirty="0">
                <a:solidFill>
                  <a:srgbClr val="000000"/>
                </a:solidFill>
                <a:latin typeface="Arial" panose="020B0604020202020204" pitchFamily="34" charset="0"/>
              </a:rPr>
              <a:t>; indoxacarb; </a:t>
            </a:r>
            <a:r>
              <a:rPr lang="en-US" sz="1800" b="0" i="0" u="none" strike="noStrike" baseline="0" dirty="0" err="1">
                <a:solidFill>
                  <a:srgbClr val="000000"/>
                </a:solidFill>
                <a:latin typeface="Arial" panose="020B0604020202020204" pitchFamily="34" charset="0"/>
              </a:rPr>
              <a:t>organophosphorous</a:t>
            </a:r>
            <a:r>
              <a:rPr lang="en-US" sz="1800" b="0" i="0" u="none" strike="noStrike" baseline="0" dirty="0">
                <a:solidFill>
                  <a:srgbClr val="000000"/>
                </a:solidFill>
                <a:latin typeface="Arial" panose="020B0604020202020204" pitchFamily="34" charset="0"/>
              </a:rPr>
              <a:t> insecticides (chlorpyrifos, diazinon, and malathion); pyrethroids (metofluthrin, bifenthrin, cyfluthrin, beta-cyfluthrin, cypermethrin, deltamethrin, </a:t>
            </a:r>
            <a:r>
              <a:rPr lang="en-US" sz="1800" b="0" i="0" u="none" strike="noStrike" baseline="0" dirty="0" err="1">
                <a:solidFill>
                  <a:srgbClr val="000000"/>
                </a:solidFill>
                <a:latin typeface="Arial" panose="020B0604020202020204" pitchFamily="34" charset="0"/>
              </a:rPr>
              <a:t>esfenvalerate</a:t>
            </a:r>
            <a:r>
              <a:rPr lang="en-US" sz="1800" b="0" i="0" u="none" strike="noStrike" baseline="0" dirty="0">
                <a:solidFill>
                  <a:srgbClr val="000000"/>
                </a:solidFill>
                <a:latin typeface="Arial" panose="020B0604020202020204" pitchFamily="34" charset="0"/>
              </a:rPr>
              <a:t>, lambda-cyhalothrin, and permethrin); carbamates (e.g., carbaryl and aldicarb); and neonicotinoids (e.g., imidacloprid, acetamiprid, and dinotefuran). </a:t>
            </a: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46" eaLnBrk="0" hangingPunct="0">
              <a:defRPr>
                <a:solidFill>
                  <a:schemeClr val="tx1"/>
                </a:solidFill>
                <a:latin typeface="Arial" pitchFamily="34" charset="0"/>
              </a:defRPr>
            </a:lvl1pPr>
            <a:lvl2pPr marL="742842" indent="-285708" defTabSz="966646" eaLnBrk="0" hangingPunct="0">
              <a:defRPr>
                <a:solidFill>
                  <a:schemeClr val="tx1"/>
                </a:solidFill>
                <a:latin typeface="Arial" pitchFamily="34" charset="0"/>
              </a:defRPr>
            </a:lvl2pPr>
            <a:lvl3pPr marL="1142833" indent="-228567" defTabSz="966646" eaLnBrk="0" hangingPunct="0">
              <a:defRPr>
                <a:solidFill>
                  <a:schemeClr val="tx1"/>
                </a:solidFill>
                <a:latin typeface="Arial" pitchFamily="34" charset="0"/>
              </a:defRPr>
            </a:lvl3pPr>
            <a:lvl4pPr marL="1599966" indent="-228567" defTabSz="966646" eaLnBrk="0" hangingPunct="0">
              <a:defRPr>
                <a:solidFill>
                  <a:schemeClr val="tx1"/>
                </a:solidFill>
                <a:latin typeface="Arial" pitchFamily="34" charset="0"/>
              </a:defRPr>
            </a:lvl4pPr>
            <a:lvl5pPr marL="2057099" indent="-228567" defTabSz="966646" eaLnBrk="0" hangingPunct="0">
              <a:defRPr>
                <a:solidFill>
                  <a:schemeClr val="tx1"/>
                </a:solidFill>
                <a:latin typeface="Arial" pitchFamily="34" charset="0"/>
              </a:defRPr>
            </a:lvl5pPr>
            <a:lvl6pPr marL="2514232" indent="-228567" defTabSz="966646" eaLnBrk="0" fontAlgn="base" hangingPunct="0">
              <a:spcBef>
                <a:spcPct val="0"/>
              </a:spcBef>
              <a:spcAft>
                <a:spcPct val="0"/>
              </a:spcAft>
              <a:defRPr>
                <a:solidFill>
                  <a:schemeClr val="tx1"/>
                </a:solidFill>
                <a:latin typeface="Arial" pitchFamily="34" charset="0"/>
              </a:defRPr>
            </a:lvl6pPr>
            <a:lvl7pPr marL="2971365" indent="-228567" defTabSz="966646" eaLnBrk="0" fontAlgn="base" hangingPunct="0">
              <a:spcBef>
                <a:spcPct val="0"/>
              </a:spcBef>
              <a:spcAft>
                <a:spcPct val="0"/>
              </a:spcAft>
              <a:defRPr>
                <a:solidFill>
                  <a:schemeClr val="tx1"/>
                </a:solidFill>
                <a:latin typeface="Arial" pitchFamily="34" charset="0"/>
              </a:defRPr>
            </a:lvl7pPr>
            <a:lvl8pPr marL="3428497" indent="-228567" defTabSz="966646" eaLnBrk="0" fontAlgn="base" hangingPunct="0">
              <a:spcBef>
                <a:spcPct val="0"/>
              </a:spcBef>
              <a:spcAft>
                <a:spcPct val="0"/>
              </a:spcAft>
              <a:defRPr>
                <a:solidFill>
                  <a:schemeClr val="tx1"/>
                </a:solidFill>
                <a:latin typeface="Arial" pitchFamily="34" charset="0"/>
              </a:defRPr>
            </a:lvl8pPr>
            <a:lvl9pPr marL="3885630" indent="-228567" defTabSz="966646" eaLnBrk="0" fontAlgn="base" hangingPunct="0">
              <a:spcBef>
                <a:spcPct val="0"/>
              </a:spcBef>
              <a:spcAft>
                <a:spcPct val="0"/>
              </a:spcAft>
              <a:defRPr>
                <a:solidFill>
                  <a:schemeClr val="tx1"/>
                </a:solidFill>
                <a:latin typeface="Arial" pitchFamily="34" charset="0"/>
              </a:defRPr>
            </a:lvl9pPr>
          </a:lstStyle>
          <a:p>
            <a:pPr eaLnBrk="1" hangingPunct="1"/>
            <a:fld id="{C38A3D73-6850-4BA1-9950-C6068E32C010}" type="slidenum">
              <a:rPr lang="en-US" altLang="en-US" smtClean="0">
                <a:solidFill>
                  <a:prstClr val="black"/>
                </a:solidFill>
              </a:rPr>
              <a:pPr eaLnBrk="1" hangingPunct="1"/>
              <a:t>8</a:t>
            </a:fld>
            <a:endParaRPr lang="en-US" altLang="en-US">
              <a:solidFill>
                <a:prstClr val="black"/>
              </a:solidFill>
            </a:endParaRPr>
          </a:p>
        </p:txBody>
      </p:sp>
    </p:spTree>
    <p:extLst>
      <p:ext uri="{BB962C8B-B14F-4D97-AF65-F5344CB8AC3E}">
        <p14:creationId xmlns:p14="http://schemas.microsoft.com/office/powerpoint/2010/main" val="191002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57200" y="719138"/>
            <a:ext cx="6400800" cy="36004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eaLnBrk="0" hangingPunct="0">
              <a:defRPr/>
            </a:pPr>
            <a:r>
              <a:rPr lang="en-US" dirty="0"/>
              <a:t>All Permittees have an IPM policy in place and are required to implement IPM techniques for pest management on municipal properties. Municipal staff and contractors are required to follow IPM practices. Pesticides can be used, but you may need to document  that  other IPM techniques did not work. Track and report pesticide of</a:t>
            </a:r>
            <a:r>
              <a:rPr lang="en-US" baseline="0" dirty="0"/>
              <a:t> concern – in a couple slides I will provide a list of these pesticides of concerns. You also have to implement and report on a two IPM tactics that were used in the reporting year.</a:t>
            </a:r>
          </a:p>
          <a:p>
            <a:pPr defTabSz="948507" eaLnBrk="0" hangingPunct="0">
              <a:defRPr/>
            </a:pPr>
            <a:r>
              <a:rPr lang="en-US" baseline="0" dirty="0"/>
              <a:t>SOPs, approve pesticides before use, have meetings/regular communications.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46" eaLnBrk="0" hangingPunct="0">
              <a:defRPr>
                <a:solidFill>
                  <a:schemeClr val="tx1"/>
                </a:solidFill>
                <a:latin typeface="Arial" pitchFamily="34" charset="0"/>
              </a:defRPr>
            </a:lvl1pPr>
            <a:lvl2pPr marL="742842" indent="-285708" defTabSz="966646" eaLnBrk="0" hangingPunct="0">
              <a:defRPr>
                <a:solidFill>
                  <a:schemeClr val="tx1"/>
                </a:solidFill>
                <a:latin typeface="Arial" pitchFamily="34" charset="0"/>
              </a:defRPr>
            </a:lvl2pPr>
            <a:lvl3pPr marL="1142833" indent="-228567" defTabSz="966646" eaLnBrk="0" hangingPunct="0">
              <a:defRPr>
                <a:solidFill>
                  <a:schemeClr val="tx1"/>
                </a:solidFill>
                <a:latin typeface="Arial" pitchFamily="34" charset="0"/>
              </a:defRPr>
            </a:lvl3pPr>
            <a:lvl4pPr marL="1599966" indent="-228567" defTabSz="966646" eaLnBrk="0" hangingPunct="0">
              <a:defRPr>
                <a:solidFill>
                  <a:schemeClr val="tx1"/>
                </a:solidFill>
                <a:latin typeface="Arial" pitchFamily="34" charset="0"/>
              </a:defRPr>
            </a:lvl4pPr>
            <a:lvl5pPr marL="2057099" indent="-228567" defTabSz="966646" eaLnBrk="0" hangingPunct="0">
              <a:defRPr>
                <a:solidFill>
                  <a:schemeClr val="tx1"/>
                </a:solidFill>
                <a:latin typeface="Arial" pitchFamily="34" charset="0"/>
              </a:defRPr>
            </a:lvl5pPr>
            <a:lvl6pPr marL="2514232" indent="-228567" defTabSz="966646" eaLnBrk="0" fontAlgn="base" hangingPunct="0">
              <a:spcBef>
                <a:spcPct val="0"/>
              </a:spcBef>
              <a:spcAft>
                <a:spcPct val="0"/>
              </a:spcAft>
              <a:defRPr>
                <a:solidFill>
                  <a:schemeClr val="tx1"/>
                </a:solidFill>
                <a:latin typeface="Arial" pitchFamily="34" charset="0"/>
              </a:defRPr>
            </a:lvl6pPr>
            <a:lvl7pPr marL="2971365" indent="-228567" defTabSz="966646" eaLnBrk="0" fontAlgn="base" hangingPunct="0">
              <a:spcBef>
                <a:spcPct val="0"/>
              </a:spcBef>
              <a:spcAft>
                <a:spcPct val="0"/>
              </a:spcAft>
              <a:defRPr>
                <a:solidFill>
                  <a:schemeClr val="tx1"/>
                </a:solidFill>
                <a:latin typeface="Arial" pitchFamily="34" charset="0"/>
              </a:defRPr>
            </a:lvl7pPr>
            <a:lvl8pPr marL="3428497" indent="-228567" defTabSz="966646" eaLnBrk="0" fontAlgn="base" hangingPunct="0">
              <a:spcBef>
                <a:spcPct val="0"/>
              </a:spcBef>
              <a:spcAft>
                <a:spcPct val="0"/>
              </a:spcAft>
              <a:defRPr>
                <a:solidFill>
                  <a:schemeClr val="tx1"/>
                </a:solidFill>
                <a:latin typeface="Arial" pitchFamily="34" charset="0"/>
              </a:defRPr>
            </a:lvl8pPr>
            <a:lvl9pPr marL="3885630" indent="-228567" defTabSz="966646" eaLnBrk="0" fontAlgn="base" hangingPunct="0">
              <a:spcBef>
                <a:spcPct val="0"/>
              </a:spcBef>
              <a:spcAft>
                <a:spcPct val="0"/>
              </a:spcAft>
              <a:defRPr>
                <a:solidFill>
                  <a:schemeClr val="tx1"/>
                </a:solidFill>
                <a:latin typeface="Arial" pitchFamily="34" charset="0"/>
              </a:defRPr>
            </a:lvl9pPr>
          </a:lstStyle>
          <a:p>
            <a:pPr eaLnBrk="1" hangingPunct="1"/>
            <a:fld id="{C38A3D73-6850-4BA1-9950-C6068E32C010}" type="slidenum">
              <a:rPr lang="en-US" altLang="en-US" smtClean="0">
                <a:solidFill>
                  <a:prstClr val="black"/>
                </a:solidFill>
              </a:rPr>
              <a:pPr eaLnBrk="1" hangingPunct="1"/>
              <a:t>9</a:t>
            </a:fld>
            <a:endParaRPr lang="en-US" altLang="en-US">
              <a:solidFill>
                <a:prstClr val="black"/>
              </a:solidFill>
            </a:endParaRPr>
          </a:p>
        </p:txBody>
      </p:sp>
    </p:spTree>
    <p:extLst>
      <p:ext uri="{BB962C8B-B14F-4D97-AF65-F5344CB8AC3E}">
        <p14:creationId xmlns:p14="http://schemas.microsoft.com/office/powerpoint/2010/main" val="3951541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rot="16200000">
            <a:off x="-2616200" y="2616200"/>
            <a:ext cx="6858000" cy="1625600"/>
          </a:xfrm>
          <a:prstGeom prst="rect">
            <a:avLst/>
          </a:prstGeom>
          <a:gradFill rotWithShape="1">
            <a:gsLst>
              <a:gs pos="0">
                <a:srgbClr val="006699"/>
              </a:gs>
              <a:gs pos="100000">
                <a:srgbClr val="FFFFFF"/>
              </a:gs>
            </a:gsLst>
            <a:lin ang="5400000" scaled="1"/>
          </a:gradFill>
          <a:ln w="9525">
            <a:noFill/>
            <a:miter lim="800000"/>
            <a:headEnd/>
            <a:tailEnd/>
          </a:ln>
          <a:effectLst/>
        </p:spPr>
        <p:txBody>
          <a:bodyPr wrap="none" anchor="ctr"/>
          <a:lstStyle/>
          <a:p>
            <a:endParaRPr lang="en-US" u="sng">
              <a:solidFill>
                <a:srgbClr val="000000"/>
              </a:solidFill>
              <a:latin typeface="Arial" charset="0"/>
            </a:endParaRPr>
          </a:p>
        </p:txBody>
      </p:sp>
      <p:pic>
        <p:nvPicPr>
          <p:cNvPr id="5" name="Picture 8"/>
          <p:cNvPicPr>
            <a:picLocks noChangeAspect="1" noChangeArrowheads="1"/>
          </p:cNvPicPr>
          <p:nvPr/>
        </p:nvPicPr>
        <p:blipFill>
          <a:blip r:embed="rId2"/>
          <a:srcRect/>
          <a:stretch>
            <a:fillRect/>
          </a:stretch>
        </p:blipFill>
        <p:spPr bwMode="auto">
          <a:xfrm>
            <a:off x="10363200" y="6172200"/>
            <a:ext cx="1219200" cy="533400"/>
          </a:xfrm>
          <a:prstGeom prst="rect">
            <a:avLst/>
          </a:prstGeom>
          <a:noFill/>
          <a:ln w="9525">
            <a:noFill/>
            <a:miter lim="800000"/>
            <a:headEnd/>
            <a:tailEnd/>
          </a:ln>
          <a:effectLst/>
        </p:spPr>
      </p:pic>
      <p:sp>
        <p:nvSpPr>
          <p:cNvPr id="6" name="Line 10"/>
          <p:cNvSpPr>
            <a:spLocks noChangeShapeType="1"/>
          </p:cNvSpPr>
          <p:nvPr/>
        </p:nvSpPr>
        <p:spPr bwMode="auto">
          <a:xfrm>
            <a:off x="609600" y="6096000"/>
            <a:ext cx="10972800" cy="0"/>
          </a:xfrm>
          <a:prstGeom prst="line">
            <a:avLst/>
          </a:prstGeom>
          <a:noFill/>
          <a:ln w="38100">
            <a:solidFill>
              <a:schemeClr val="hlink"/>
            </a:solidFill>
            <a:round/>
            <a:headEnd/>
            <a:tailEnd/>
          </a:ln>
          <a:effectLst/>
        </p:spPr>
        <p:txBody>
          <a:bodyPr/>
          <a:lstStyle/>
          <a:p>
            <a:endParaRPr lang="en-US" u="sng">
              <a:solidFill>
                <a:srgbClr val="000000"/>
              </a:solidFill>
              <a:latin typeface="Arial" charset="0"/>
            </a:endParaRPr>
          </a:p>
        </p:txBody>
      </p:sp>
      <p:sp>
        <p:nvSpPr>
          <p:cNvPr id="9219" name="Rectangle 3"/>
          <p:cNvSpPr>
            <a:spLocks noGrp="1" noChangeArrowheads="1"/>
          </p:cNvSpPr>
          <p:nvPr>
            <p:ph type="ctrTitle"/>
          </p:nvPr>
        </p:nvSpPr>
        <p:spPr>
          <a:xfrm>
            <a:off x="914400" y="1120776"/>
            <a:ext cx="10363200" cy="1470025"/>
          </a:xfrm>
        </p:spPr>
        <p:txBody>
          <a:bodyPr/>
          <a:lstStyle>
            <a:lvl1pPr>
              <a:defRPr/>
            </a:lvl1pPr>
          </a:lstStyle>
          <a:p>
            <a:pPr lvl="0"/>
            <a:r>
              <a:rPr lang="en-US" noProof="0"/>
              <a:t>Click to edit Master title style</a:t>
            </a:r>
          </a:p>
        </p:txBody>
      </p:sp>
      <p:sp>
        <p:nvSpPr>
          <p:cNvPr id="9220"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pic>
        <p:nvPicPr>
          <p:cNvPr id="9" name="Picture 9" descr="SMCWPPP we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6761" t="7390" r="5258" b="23787"/>
          <a:stretch>
            <a:fillRect/>
          </a:stretch>
        </p:blipFill>
        <p:spPr bwMode="auto">
          <a:xfrm>
            <a:off x="965201" y="6150748"/>
            <a:ext cx="1320800" cy="6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279561"/>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E59822-6CA8-438D-AFF5-B121F25E1B36}" type="slidenum">
              <a:rPr lang="en-US" smtClean="0"/>
              <a:pPr/>
              <a:t>‹#›</a:t>
            </a:fld>
            <a:endParaRPr lang="en-US"/>
          </a:p>
        </p:txBody>
      </p:sp>
    </p:spTree>
    <p:extLst>
      <p:ext uri="{BB962C8B-B14F-4D97-AF65-F5344CB8AC3E}">
        <p14:creationId xmlns:p14="http://schemas.microsoft.com/office/powerpoint/2010/main" val="3526885990"/>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262D028-FF43-440A-B287-9920A506E568}" type="slidenum">
              <a:rPr lang="en-US" smtClean="0"/>
              <a:pPr/>
              <a:t>‹#›</a:t>
            </a:fld>
            <a:endParaRPr lang="en-US"/>
          </a:p>
        </p:txBody>
      </p:sp>
    </p:spTree>
    <p:extLst>
      <p:ext uri="{BB962C8B-B14F-4D97-AF65-F5344CB8AC3E}">
        <p14:creationId xmlns:p14="http://schemas.microsoft.com/office/powerpoint/2010/main" val="1179720803"/>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0">
              <a:srgbClr val="1F497D"/>
            </a:gs>
            <a:gs pos="13000">
              <a:srgbClr val="C2D1ED"/>
            </a:gs>
            <a:gs pos="100000">
              <a:srgbClr val="FFFFFF"/>
            </a:gs>
          </a:gsLst>
          <a:lin ang="16200000" scaled="1"/>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8CA2AF1-976A-4A5A-838C-867BCC633EB8}" type="slidenum">
              <a:rPr lang="en-US" altLang="en-US"/>
              <a:pPr/>
              <a:t>‹#›</a:t>
            </a:fld>
            <a:endParaRPr lang="en-US" altLang="en-US"/>
          </a:p>
        </p:txBody>
      </p:sp>
    </p:spTree>
    <p:extLst>
      <p:ext uri="{BB962C8B-B14F-4D97-AF65-F5344CB8AC3E}">
        <p14:creationId xmlns:p14="http://schemas.microsoft.com/office/powerpoint/2010/main" val="286827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8F795B-8A9D-4953-8970-D8E444D8D3ED}" type="datetimeFigureOut">
              <a:rPr lang="en-US"/>
              <a:pPr>
                <a:defRPr/>
              </a:pPr>
              <a:t>6/5/2024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AB3137-42DE-4D26-AF5F-98E8BB215E64}" type="slidenum">
              <a:rPr lang="en-US" altLang="en-US"/>
              <a:pPr/>
              <a:t>‹#›</a:t>
            </a:fld>
            <a:endParaRPr lang="en-US" altLang="en-US"/>
          </a:p>
        </p:txBody>
      </p:sp>
    </p:spTree>
    <p:extLst>
      <p:ext uri="{BB962C8B-B14F-4D97-AF65-F5344CB8AC3E}">
        <p14:creationId xmlns:p14="http://schemas.microsoft.com/office/powerpoint/2010/main" val="3271624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4CC486-3CEE-49A5-BCF0-7AFA48724AC9}" type="datetimeFigureOut">
              <a:rPr lang="en-US"/>
              <a:pPr>
                <a:defRPr/>
              </a:pPr>
              <a:t>6/5/2024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258D29-594A-409C-93E5-F4139E67E1BF}" type="slidenum">
              <a:rPr lang="en-US" altLang="en-US"/>
              <a:pPr/>
              <a:t>‹#›</a:t>
            </a:fld>
            <a:endParaRPr lang="en-US" altLang="en-US"/>
          </a:p>
        </p:txBody>
      </p:sp>
    </p:spTree>
    <p:extLst>
      <p:ext uri="{BB962C8B-B14F-4D97-AF65-F5344CB8AC3E}">
        <p14:creationId xmlns:p14="http://schemas.microsoft.com/office/powerpoint/2010/main" val="4084976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55AEB48-46CF-430A-BACF-2DFF5B1CE26A}" type="datetimeFigureOut">
              <a:rPr lang="en-US"/>
              <a:pPr>
                <a:defRPr/>
              </a:pPr>
              <a:t>6/5/2024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D1858CE-80E2-4F29-966D-FE06BB3C7E87}" type="slidenum">
              <a:rPr lang="en-US" altLang="en-US"/>
              <a:pPr/>
              <a:t>‹#›</a:t>
            </a:fld>
            <a:endParaRPr lang="en-US" altLang="en-US"/>
          </a:p>
        </p:txBody>
      </p:sp>
    </p:spTree>
    <p:extLst>
      <p:ext uri="{BB962C8B-B14F-4D97-AF65-F5344CB8AC3E}">
        <p14:creationId xmlns:p14="http://schemas.microsoft.com/office/powerpoint/2010/main" val="3465326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E620546-2E4A-4EA1-A757-511CD7CDE87A}" type="datetimeFigureOut">
              <a:rPr lang="en-US"/>
              <a:pPr>
                <a:defRPr/>
              </a:pPr>
              <a:t>6/5/2024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D4FBFED-BED1-470F-ADE3-E174FB0DF1D9}" type="slidenum">
              <a:rPr lang="en-US" altLang="en-US"/>
              <a:pPr/>
              <a:t>‹#›</a:t>
            </a:fld>
            <a:endParaRPr lang="en-US" altLang="en-US"/>
          </a:p>
        </p:txBody>
      </p:sp>
    </p:spTree>
    <p:extLst>
      <p:ext uri="{BB962C8B-B14F-4D97-AF65-F5344CB8AC3E}">
        <p14:creationId xmlns:p14="http://schemas.microsoft.com/office/powerpoint/2010/main" val="39712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B827554-BB78-44E5-960B-E5E8E5BF0A87}" type="datetimeFigureOut">
              <a:rPr lang="en-US"/>
              <a:pPr>
                <a:defRPr/>
              </a:pPr>
              <a:t>6/5/2024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F4D1085-AB21-484D-BB0A-52DBFDB4353F}" type="slidenum">
              <a:rPr lang="en-US" altLang="en-US"/>
              <a:pPr/>
              <a:t>‹#›</a:t>
            </a:fld>
            <a:endParaRPr lang="en-US" altLang="en-US"/>
          </a:p>
        </p:txBody>
      </p:sp>
    </p:spTree>
    <p:extLst>
      <p:ext uri="{BB962C8B-B14F-4D97-AF65-F5344CB8AC3E}">
        <p14:creationId xmlns:p14="http://schemas.microsoft.com/office/powerpoint/2010/main" val="3849910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AA26A0-0CFF-4EB2-9F29-81EE9830D725}" type="datetimeFigureOut">
              <a:rPr lang="en-US"/>
              <a:pPr>
                <a:defRPr/>
              </a:pPr>
              <a:t>6/5/2024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B11CA3A-AAD9-456B-8311-831D2CD96689}" type="slidenum">
              <a:rPr lang="en-US" altLang="en-US"/>
              <a:pPr/>
              <a:t>‹#›</a:t>
            </a:fld>
            <a:endParaRPr lang="en-US" altLang="en-US"/>
          </a:p>
        </p:txBody>
      </p:sp>
    </p:spTree>
    <p:extLst>
      <p:ext uri="{BB962C8B-B14F-4D97-AF65-F5344CB8AC3E}">
        <p14:creationId xmlns:p14="http://schemas.microsoft.com/office/powerpoint/2010/main" val="560272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6DE7906-268A-4880-BEE2-ECF0BE2421D6}" type="datetimeFigureOut">
              <a:rPr lang="en-US"/>
              <a:pPr>
                <a:defRPr/>
              </a:pPr>
              <a:t>6/5/2024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5A7878-DA5E-43DB-A286-D641AA2DCF74}" type="slidenum">
              <a:rPr lang="en-US" altLang="en-US"/>
              <a:pPr/>
              <a:t>‹#›</a:t>
            </a:fld>
            <a:endParaRPr lang="en-US" altLang="en-US"/>
          </a:p>
        </p:txBody>
      </p:sp>
    </p:spTree>
    <p:extLst>
      <p:ext uri="{BB962C8B-B14F-4D97-AF65-F5344CB8AC3E}">
        <p14:creationId xmlns:p14="http://schemas.microsoft.com/office/powerpoint/2010/main" val="372635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70C0"/>
                </a:solidFill>
              </a:defRPr>
            </a:lvl1pPr>
            <a:lvl2pPr>
              <a:defRPr>
                <a:solidFill>
                  <a:srgbClr val="822E4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8D26B82-93D3-4CEA-AB2E-5DE768F8E4B4}" type="slidenum">
              <a:rPr lang="en-US" smtClean="0"/>
              <a:pPr/>
              <a:t>‹#›</a:t>
            </a:fld>
            <a:endParaRPr lang="en-US"/>
          </a:p>
        </p:txBody>
      </p:sp>
      <p:pic>
        <p:nvPicPr>
          <p:cNvPr id="8" name="Picture 9" descr="SMCWPPP we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6761" t="7390" r="5258" b="23787"/>
          <a:stretch>
            <a:fillRect/>
          </a:stretch>
        </p:blipFill>
        <p:spPr bwMode="auto">
          <a:xfrm>
            <a:off x="965201" y="6150748"/>
            <a:ext cx="1320800" cy="6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592978"/>
      </p:ext>
    </p:extLst>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6A61CB-9498-4603-8C99-220240549DE4}" type="datetimeFigureOut">
              <a:rPr lang="en-US"/>
              <a:pPr>
                <a:defRPr/>
              </a:pPr>
              <a:t>6/5/2024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9E6624-1E61-4F17-B14D-47AD5D08E2F0}" type="slidenum">
              <a:rPr lang="en-US" altLang="en-US"/>
              <a:pPr/>
              <a:t>‹#›</a:t>
            </a:fld>
            <a:endParaRPr lang="en-US" altLang="en-US"/>
          </a:p>
        </p:txBody>
      </p:sp>
    </p:spTree>
    <p:extLst>
      <p:ext uri="{BB962C8B-B14F-4D97-AF65-F5344CB8AC3E}">
        <p14:creationId xmlns:p14="http://schemas.microsoft.com/office/powerpoint/2010/main" val="333066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786D66-9BA3-425F-9811-97C09F54A3D0}" type="datetimeFigureOut">
              <a:rPr lang="en-US"/>
              <a:pPr>
                <a:defRPr/>
              </a:pPr>
              <a:t>6/5/2024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D09F57-5EF3-4179-A2E6-F1EAE7D0EFC3}" type="slidenum">
              <a:rPr lang="en-US" altLang="en-US"/>
              <a:pPr/>
              <a:t>‹#›</a:t>
            </a:fld>
            <a:endParaRPr lang="en-US" altLang="en-US"/>
          </a:p>
        </p:txBody>
      </p:sp>
    </p:spTree>
    <p:extLst>
      <p:ext uri="{BB962C8B-B14F-4D97-AF65-F5344CB8AC3E}">
        <p14:creationId xmlns:p14="http://schemas.microsoft.com/office/powerpoint/2010/main" val="1707262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031009-7E79-436B-A0CF-32BE85B49626}" type="datetimeFigureOut">
              <a:rPr lang="en-US"/>
              <a:pPr>
                <a:defRPr/>
              </a:pPr>
              <a:t>6/5/2024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2B2E2F-1972-4A8F-9859-347FFA98C1F5}" type="slidenum">
              <a:rPr lang="en-US" altLang="en-US"/>
              <a:pPr/>
              <a:t>‹#›</a:t>
            </a:fld>
            <a:endParaRPr lang="en-US" altLang="en-US"/>
          </a:p>
        </p:txBody>
      </p:sp>
    </p:spTree>
    <p:extLst>
      <p:ext uri="{BB962C8B-B14F-4D97-AF65-F5344CB8AC3E}">
        <p14:creationId xmlns:p14="http://schemas.microsoft.com/office/powerpoint/2010/main" val="189360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16200000">
            <a:off x="-2616200" y="2616200"/>
            <a:ext cx="6858000" cy="1625600"/>
          </a:xfrm>
          <a:prstGeom prst="rect">
            <a:avLst/>
          </a:prstGeom>
          <a:gradFill rotWithShape="1">
            <a:gsLst>
              <a:gs pos="0">
                <a:srgbClr val="0066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latin typeface="Arial" panose="020B0604020202020204" pitchFamily="34" charset="0"/>
            </a:endParaRPr>
          </a:p>
        </p:txBody>
      </p:sp>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1067" y="6184900"/>
            <a:ext cx="1219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p:cNvSpPr>
            <a:spLocks noChangeShapeType="1"/>
          </p:cNvSpPr>
          <p:nvPr userDrawn="1"/>
        </p:nvSpPr>
        <p:spPr bwMode="auto">
          <a:xfrm>
            <a:off x="609600" y="6096000"/>
            <a:ext cx="109728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 name="Rectangle 3"/>
          <p:cNvSpPr>
            <a:spLocks noGrp="1" noChangeArrowheads="1"/>
          </p:cNvSpPr>
          <p:nvPr>
            <p:ph type="ctrTitle"/>
          </p:nvPr>
        </p:nvSpPr>
        <p:spPr>
          <a:xfrm>
            <a:off x="914400" y="1120776"/>
            <a:ext cx="10363200" cy="1470025"/>
          </a:xfrm>
        </p:spPr>
        <p:txBody>
          <a:bodyPr/>
          <a:lstStyle>
            <a:lvl1pPr>
              <a:defRPr/>
            </a:lvl1pPr>
          </a:lstStyle>
          <a:p>
            <a:pPr lvl="0"/>
            <a:r>
              <a:rPr lang="en-US" noProof="0"/>
              <a:t>Click to edit Master title style</a:t>
            </a:r>
          </a:p>
        </p:txBody>
      </p:sp>
      <p:sp>
        <p:nvSpPr>
          <p:cNvPr id="9220"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5"/>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33C8E174-1F23-4141-9319-E2D60031934C}" type="slidenum">
              <a:rPr lang="en-US" altLang="en-US"/>
              <a:pPr/>
              <a:t>‹#›</a:t>
            </a:fld>
            <a:endParaRPr lang="en-US" altLang="en-US"/>
          </a:p>
        </p:txBody>
      </p:sp>
    </p:spTree>
    <p:extLst>
      <p:ext uri="{BB962C8B-B14F-4D97-AF65-F5344CB8AC3E}">
        <p14:creationId xmlns:p14="http://schemas.microsoft.com/office/powerpoint/2010/main" val="1807085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1D9958A-932F-4136-ADFB-57B6146D8409}" type="slidenum">
              <a:rPr lang="en-US" altLang="en-US"/>
              <a:pPr/>
              <a:t>‹#›</a:t>
            </a:fld>
            <a:endParaRPr lang="en-US" altLang="en-US"/>
          </a:p>
        </p:txBody>
      </p:sp>
    </p:spTree>
    <p:extLst>
      <p:ext uri="{BB962C8B-B14F-4D97-AF65-F5344CB8AC3E}">
        <p14:creationId xmlns:p14="http://schemas.microsoft.com/office/powerpoint/2010/main" val="3331769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346B696F-C5D1-4F03-A57C-4839DBB3825E}" type="slidenum">
              <a:rPr lang="en-US" altLang="en-US"/>
              <a:pPr/>
              <a:t>‹#›</a:t>
            </a:fld>
            <a:endParaRPr lang="en-US" altLang="en-US"/>
          </a:p>
        </p:txBody>
      </p:sp>
    </p:spTree>
    <p:extLst>
      <p:ext uri="{BB962C8B-B14F-4D97-AF65-F5344CB8AC3E}">
        <p14:creationId xmlns:p14="http://schemas.microsoft.com/office/powerpoint/2010/main" val="2627417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B1DCF69A-B797-48EE-B0E8-E4785908A3AF}" type="slidenum">
              <a:rPr lang="en-US" altLang="en-US"/>
              <a:pPr/>
              <a:t>‹#›</a:t>
            </a:fld>
            <a:endParaRPr lang="en-US" altLang="en-US"/>
          </a:p>
        </p:txBody>
      </p:sp>
    </p:spTree>
    <p:extLst>
      <p:ext uri="{BB962C8B-B14F-4D97-AF65-F5344CB8AC3E}">
        <p14:creationId xmlns:p14="http://schemas.microsoft.com/office/powerpoint/2010/main" val="1017354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5FCDC1A-E135-4E1A-BD8E-51A0B436C817}" type="slidenum">
              <a:rPr lang="en-US" altLang="en-US"/>
              <a:pPr/>
              <a:t>‹#›</a:t>
            </a:fld>
            <a:endParaRPr lang="en-US" altLang="en-US"/>
          </a:p>
        </p:txBody>
      </p:sp>
    </p:spTree>
    <p:extLst>
      <p:ext uri="{BB962C8B-B14F-4D97-AF65-F5344CB8AC3E}">
        <p14:creationId xmlns:p14="http://schemas.microsoft.com/office/powerpoint/2010/main" val="53942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F73F3DA5-4A65-45B3-A718-0C9C897B863B}" type="slidenum">
              <a:rPr lang="en-US" altLang="en-US"/>
              <a:pPr/>
              <a:t>‹#›</a:t>
            </a:fld>
            <a:endParaRPr lang="en-US" altLang="en-US"/>
          </a:p>
        </p:txBody>
      </p:sp>
    </p:spTree>
    <p:extLst>
      <p:ext uri="{BB962C8B-B14F-4D97-AF65-F5344CB8AC3E}">
        <p14:creationId xmlns:p14="http://schemas.microsoft.com/office/powerpoint/2010/main" val="1869040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BCD2C6BB-4AF3-498D-B111-5F3DB97F33E7}" type="slidenum">
              <a:rPr lang="en-US" altLang="en-US"/>
              <a:pPr/>
              <a:t>‹#›</a:t>
            </a:fld>
            <a:endParaRPr lang="en-US" altLang="en-US"/>
          </a:p>
        </p:txBody>
      </p:sp>
    </p:spTree>
    <p:extLst>
      <p:ext uri="{BB962C8B-B14F-4D97-AF65-F5344CB8AC3E}">
        <p14:creationId xmlns:p14="http://schemas.microsoft.com/office/powerpoint/2010/main" val="98968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057401"/>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089DA66-1AB1-4196-A3EE-BA085B3518F8}" type="slidenum">
              <a:rPr lang="en-US" smtClean="0"/>
              <a:pPr/>
              <a:t>‹#›</a:t>
            </a:fld>
            <a:endParaRPr lang="en-US"/>
          </a:p>
        </p:txBody>
      </p:sp>
    </p:spTree>
    <p:extLst>
      <p:ext uri="{BB962C8B-B14F-4D97-AF65-F5344CB8AC3E}">
        <p14:creationId xmlns:p14="http://schemas.microsoft.com/office/powerpoint/2010/main" val="2594963439"/>
      </p:ext>
    </p:extLst>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CA83A5B4-EC17-4A36-8587-8D4C1F6FA862}" type="slidenum">
              <a:rPr lang="en-US" altLang="en-US"/>
              <a:pPr/>
              <a:t>‹#›</a:t>
            </a:fld>
            <a:endParaRPr lang="en-US" altLang="en-US"/>
          </a:p>
        </p:txBody>
      </p:sp>
    </p:spTree>
    <p:extLst>
      <p:ext uri="{BB962C8B-B14F-4D97-AF65-F5344CB8AC3E}">
        <p14:creationId xmlns:p14="http://schemas.microsoft.com/office/powerpoint/2010/main" val="49513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EF9526C-1F6D-4F6F-B7C5-3507D28CE528}" type="slidenum">
              <a:rPr lang="en-US" altLang="en-US"/>
              <a:pPr/>
              <a:t>‹#›</a:t>
            </a:fld>
            <a:endParaRPr lang="en-US" altLang="en-US"/>
          </a:p>
        </p:txBody>
      </p:sp>
    </p:spTree>
    <p:extLst>
      <p:ext uri="{BB962C8B-B14F-4D97-AF65-F5344CB8AC3E}">
        <p14:creationId xmlns:p14="http://schemas.microsoft.com/office/powerpoint/2010/main" val="2263598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D59C3E5F-BA5B-4615-8067-833CABDFB423}" type="slidenum">
              <a:rPr lang="en-US" altLang="en-US"/>
              <a:pPr/>
              <a:t>‹#›</a:t>
            </a:fld>
            <a:endParaRPr lang="en-US" altLang="en-US"/>
          </a:p>
        </p:txBody>
      </p:sp>
    </p:spTree>
    <p:extLst>
      <p:ext uri="{BB962C8B-B14F-4D97-AF65-F5344CB8AC3E}">
        <p14:creationId xmlns:p14="http://schemas.microsoft.com/office/powerpoint/2010/main" val="3453655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18B30C-047D-4A1D-BD7A-2DB60D0A489C}" type="slidenum">
              <a:rPr lang="en-US" altLang="en-US"/>
              <a:pPr/>
              <a:t>‹#›</a:t>
            </a:fld>
            <a:endParaRPr lang="en-US" altLang="en-US"/>
          </a:p>
        </p:txBody>
      </p:sp>
    </p:spTree>
    <p:extLst>
      <p:ext uri="{BB962C8B-B14F-4D97-AF65-F5344CB8AC3E}">
        <p14:creationId xmlns:p14="http://schemas.microsoft.com/office/powerpoint/2010/main" val="3247604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16200000">
            <a:off x="-2616200" y="2616200"/>
            <a:ext cx="6858000" cy="1625600"/>
          </a:xfrm>
          <a:prstGeom prst="rect">
            <a:avLst/>
          </a:prstGeom>
          <a:gradFill rotWithShape="1">
            <a:gsLst>
              <a:gs pos="0">
                <a:srgbClr val="0066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latin typeface="Arial" panose="020B0604020202020204" pitchFamily="34" charset="0"/>
            </a:endParaRPr>
          </a:p>
        </p:txBody>
      </p:sp>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1067" y="6184900"/>
            <a:ext cx="1219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p:cNvSpPr>
            <a:spLocks noChangeShapeType="1"/>
          </p:cNvSpPr>
          <p:nvPr userDrawn="1"/>
        </p:nvSpPr>
        <p:spPr bwMode="auto">
          <a:xfrm>
            <a:off x="609600" y="6096000"/>
            <a:ext cx="109728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 name="Rectangle 3"/>
          <p:cNvSpPr>
            <a:spLocks noGrp="1" noChangeArrowheads="1"/>
          </p:cNvSpPr>
          <p:nvPr>
            <p:ph type="ctrTitle"/>
          </p:nvPr>
        </p:nvSpPr>
        <p:spPr>
          <a:xfrm>
            <a:off x="914400" y="1120776"/>
            <a:ext cx="10363200" cy="1470025"/>
          </a:xfrm>
        </p:spPr>
        <p:txBody>
          <a:bodyPr/>
          <a:lstStyle>
            <a:lvl1pPr>
              <a:defRPr/>
            </a:lvl1pPr>
          </a:lstStyle>
          <a:p>
            <a:pPr lvl="0"/>
            <a:r>
              <a:rPr lang="en-US" noProof="0"/>
              <a:t>Click to edit Master title style</a:t>
            </a:r>
          </a:p>
        </p:txBody>
      </p:sp>
      <p:sp>
        <p:nvSpPr>
          <p:cNvPr id="9220"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5"/>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2CECA621-81FC-4595-BB85-9242AE764059}" type="slidenum">
              <a:rPr lang="en-US" altLang="en-US"/>
              <a:pPr/>
              <a:t>‹#›</a:t>
            </a:fld>
            <a:endParaRPr lang="en-US" altLang="en-US"/>
          </a:p>
        </p:txBody>
      </p:sp>
    </p:spTree>
    <p:extLst>
      <p:ext uri="{BB962C8B-B14F-4D97-AF65-F5344CB8AC3E}">
        <p14:creationId xmlns:p14="http://schemas.microsoft.com/office/powerpoint/2010/main" val="1079571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23B82BB3-070F-4811-8883-07407AB6FB93}" type="slidenum">
              <a:rPr lang="en-US" altLang="en-US"/>
              <a:pPr/>
              <a:t>‹#›</a:t>
            </a:fld>
            <a:endParaRPr lang="en-US" altLang="en-US"/>
          </a:p>
        </p:txBody>
      </p:sp>
    </p:spTree>
    <p:extLst>
      <p:ext uri="{BB962C8B-B14F-4D97-AF65-F5344CB8AC3E}">
        <p14:creationId xmlns:p14="http://schemas.microsoft.com/office/powerpoint/2010/main" val="2047155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999FABCE-0968-4304-B6B7-A64127F4E038}" type="slidenum">
              <a:rPr lang="en-US" altLang="en-US"/>
              <a:pPr/>
              <a:t>‹#›</a:t>
            </a:fld>
            <a:endParaRPr lang="en-US" altLang="en-US"/>
          </a:p>
        </p:txBody>
      </p:sp>
    </p:spTree>
    <p:extLst>
      <p:ext uri="{BB962C8B-B14F-4D97-AF65-F5344CB8AC3E}">
        <p14:creationId xmlns:p14="http://schemas.microsoft.com/office/powerpoint/2010/main" val="1796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C84828EB-4CBB-48AB-ADB0-44B51B85F953}" type="slidenum">
              <a:rPr lang="en-US" altLang="en-US"/>
              <a:pPr/>
              <a:t>‹#›</a:t>
            </a:fld>
            <a:endParaRPr lang="en-US" altLang="en-US"/>
          </a:p>
        </p:txBody>
      </p:sp>
    </p:spTree>
    <p:extLst>
      <p:ext uri="{BB962C8B-B14F-4D97-AF65-F5344CB8AC3E}">
        <p14:creationId xmlns:p14="http://schemas.microsoft.com/office/powerpoint/2010/main" val="1924505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343262ED-608D-4ADE-BF76-615BC03064B9}" type="slidenum">
              <a:rPr lang="en-US" altLang="en-US"/>
              <a:pPr/>
              <a:t>‹#›</a:t>
            </a:fld>
            <a:endParaRPr lang="en-US" altLang="en-US"/>
          </a:p>
        </p:txBody>
      </p:sp>
    </p:spTree>
    <p:extLst>
      <p:ext uri="{BB962C8B-B14F-4D97-AF65-F5344CB8AC3E}">
        <p14:creationId xmlns:p14="http://schemas.microsoft.com/office/powerpoint/2010/main" val="614060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CC90A48C-37A6-466A-B999-68EF57AE8B17}" type="slidenum">
              <a:rPr lang="en-US" altLang="en-US"/>
              <a:pPr/>
              <a:t>‹#›</a:t>
            </a:fld>
            <a:endParaRPr lang="en-US" altLang="en-US"/>
          </a:p>
        </p:txBody>
      </p:sp>
    </p:spTree>
    <p:extLst>
      <p:ext uri="{BB962C8B-B14F-4D97-AF65-F5344CB8AC3E}">
        <p14:creationId xmlns:p14="http://schemas.microsoft.com/office/powerpoint/2010/main" val="41339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1"/>
          </p:nvPr>
        </p:nvSpPr>
        <p:spPr/>
        <p:txBody>
          <a:bodyPr/>
          <a:lstStyle/>
          <a:p>
            <a:fld id="{B9DF4415-0583-4840-A19B-4F3B2F5C983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77870187"/>
      </p:ext>
    </p:extLst>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D493D02E-4CF0-47E6-AF80-08E1AB5B15A7}" type="slidenum">
              <a:rPr lang="en-US" altLang="en-US"/>
              <a:pPr/>
              <a:t>‹#›</a:t>
            </a:fld>
            <a:endParaRPr lang="en-US" altLang="en-US"/>
          </a:p>
        </p:txBody>
      </p:sp>
    </p:spTree>
    <p:extLst>
      <p:ext uri="{BB962C8B-B14F-4D97-AF65-F5344CB8AC3E}">
        <p14:creationId xmlns:p14="http://schemas.microsoft.com/office/powerpoint/2010/main" val="3803724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538000BD-63F8-4D7D-A9E3-92822499AED3}" type="slidenum">
              <a:rPr lang="en-US" altLang="en-US"/>
              <a:pPr/>
              <a:t>‹#›</a:t>
            </a:fld>
            <a:endParaRPr lang="en-US" altLang="en-US"/>
          </a:p>
        </p:txBody>
      </p:sp>
    </p:spTree>
    <p:extLst>
      <p:ext uri="{BB962C8B-B14F-4D97-AF65-F5344CB8AC3E}">
        <p14:creationId xmlns:p14="http://schemas.microsoft.com/office/powerpoint/2010/main" val="2276172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4DF198B0-20C6-4DF9-91FE-9B53403E8F2F}" type="slidenum">
              <a:rPr lang="en-US" altLang="en-US"/>
              <a:pPr/>
              <a:t>‹#›</a:t>
            </a:fld>
            <a:endParaRPr lang="en-US" altLang="en-US"/>
          </a:p>
        </p:txBody>
      </p:sp>
    </p:spTree>
    <p:extLst>
      <p:ext uri="{BB962C8B-B14F-4D97-AF65-F5344CB8AC3E}">
        <p14:creationId xmlns:p14="http://schemas.microsoft.com/office/powerpoint/2010/main" val="3580038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6E08FC3-50A0-4312-B2A9-DA3D35ECB68B}" type="slidenum">
              <a:rPr lang="en-US" altLang="en-US"/>
              <a:pPr/>
              <a:t>‹#›</a:t>
            </a:fld>
            <a:endParaRPr lang="en-US" altLang="en-US"/>
          </a:p>
        </p:txBody>
      </p:sp>
    </p:spTree>
    <p:extLst>
      <p:ext uri="{BB962C8B-B14F-4D97-AF65-F5344CB8AC3E}">
        <p14:creationId xmlns:p14="http://schemas.microsoft.com/office/powerpoint/2010/main" val="250546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C2ABDE7C-B083-4003-9AE7-519045FB8E28}" type="slidenum">
              <a:rPr lang="en-US" altLang="en-US"/>
              <a:pPr/>
              <a:t>‹#›</a:t>
            </a:fld>
            <a:endParaRPr lang="en-US" altLang="en-US"/>
          </a:p>
        </p:txBody>
      </p:sp>
    </p:spTree>
    <p:extLst>
      <p:ext uri="{BB962C8B-B14F-4D97-AF65-F5344CB8AC3E}">
        <p14:creationId xmlns:p14="http://schemas.microsoft.com/office/powerpoint/2010/main" val="3896912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u="sng">
                <a:latin typeface="Arial" pitchFamily="34" charset="0"/>
              </a:defRPr>
            </a:lvl1pPr>
          </a:lstStyle>
          <a:p>
            <a:pPr>
              <a:defRPr/>
            </a:pPr>
            <a:fld id="{B9DE8D2C-6A4A-4834-910B-C824E7A4F0BF}" type="datetimeFigureOut">
              <a:rPr lang="en-US"/>
              <a:pPr>
                <a:defRPr/>
              </a:pPr>
              <a:t>6/5/2024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u="sng">
                <a:latin typeface="Arial" panose="020B0604020202020204" pitchFamily="34" charset="0"/>
              </a:defRPr>
            </a:lvl1pPr>
          </a:lstStyle>
          <a:p>
            <a:fld id="{FD6129CD-8DFA-4B50-9B83-E399AEF562AC}" type="slidenum">
              <a:rPr lang="en-US" altLang="en-US"/>
              <a:pPr/>
              <a:t>‹#›</a:t>
            </a:fld>
            <a:endParaRPr lang="en-US" altLang="en-US" dirty="0"/>
          </a:p>
        </p:txBody>
      </p:sp>
    </p:spTree>
    <p:extLst>
      <p:ext uri="{BB962C8B-B14F-4D97-AF65-F5344CB8AC3E}">
        <p14:creationId xmlns:p14="http://schemas.microsoft.com/office/powerpoint/2010/main" val="1319753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u="sng">
                <a:latin typeface="Arial" pitchFamily="34" charset="0"/>
              </a:defRPr>
            </a:lvl1pPr>
          </a:lstStyle>
          <a:p>
            <a:pPr>
              <a:defRPr/>
            </a:pPr>
            <a:fld id="{591C0699-36F8-47FD-A318-E40F55C0FB5F}" type="datetimeFigureOut">
              <a:rPr lang="en-US"/>
              <a:pPr>
                <a:defRPr/>
              </a:pPr>
              <a:t>6/5/2024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u="sng">
                <a:latin typeface="Arial" panose="020B0604020202020204" pitchFamily="34" charset="0"/>
              </a:defRPr>
            </a:lvl1pPr>
          </a:lstStyle>
          <a:p>
            <a:fld id="{75B0CD45-04CE-4FE9-AA65-E682AF4D78E3}" type="slidenum">
              <a:rPr lang="en-US" altLang="en-US"/>
              <a:pPr/>
              <a:t>‹#›</a:t>
            </a:fld>
            <a:endParaRPr lang="en-US" altLang="en-US"/>
          </a:p>
        </p:txBody>
      </p:sp>
    </p:spTree>
    <p:extLst>
      <p:ext uri="{BB962C8B-B14F-4D97-AF65-F5344CB8AC3E}">
        <p14:creationId xmlns:p14="http://schemas.microsoft.com/office/powerpoint/2010/main" val="4014368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u="sng">
                <a:latin typeface="Arial" pitchFamily="34" charset="0"/>
              </a:defRPr>
            </a:lvl1pPr>
          </a:lstStyle>
          <a:p>
            <a:pPr>
              <a:defRPr/>
            </a:pPr>
            <a:fld id="{7C61EB4B-B6AF-4ED1-A800-494C3BA27D9A}" type="datetimeFigureOut">
              <a:rPr lang="en-US"/>
              <a:pPr>
                <a:defRPr/>
              </a:pPr>
              <a:t>6/5/2024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u="sng">
                <a:latin typeface="Arial" panose="020B0604020202020204" pitchFamily="34" charset="0"/>
              </a:defRPr>
            </a:lvl1pPr>
          </a:lstStyle>
          <a:p>
            <a:fld id="{96C21BC4-167C-4B55-A11B-EDB3A5995F06}" type="slidenum">
              <a:rPr lang="en-US" altLang="en-US"/>
              <a:pPr/>
              <a:t>‹#›</a:t>
            </a:fld>
            <a:endParaRPr lang="en-US" altLang="en-US"/>
          </a:p>
        </p:txBody>
      </p:sp>
    </p:spTree>
    <p:extLst>
      <p:ext uri="{BB962C8B-B14F-4D97-AF65-F5344CB8AC3E}">
        <p14:creationId xmlns:p14="http://schemas.microsoft.com/office/powerpoint/2010/main" val="3894285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u="sng">
                <a:latin typeface="Arial" pitchFamily="34" charset="0"/>
              </a:defRPr>
            </a:lvl1pPr>
          </a:lstStyle>
          <a:p>
            <a:pPr>
              <a:defRPr/>
            </a:pPr>
            <a:fld id="{8814FA3C-FE32-4FF2-AADE-C1461D8C14C2}" type="datetimeFigureOut">
              <a:rPr lang="en-US"/>
              <a:pPr>
                <a:defRPr/>
              </a:pPr>
              <a:t>6/5/2024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u="sng">
                <a:latin typeface="Arial" panose="020B0604020202020204" pitchFamily="34" charset="0"/>
              </a:defRPr>
            </a:lvl1pPr>
          </a:lstStyle>
          <a:p>
            <a:fld id="{1E2D2B8F-BA8B-4484-A456-C79B16A9446C}" type="slidenum">
              <a:rPr lang="en-US" altLang="en-US"/>
              <a:pPr/>
              <a:t>‹#›</a:t>
            </a:fld>
            <a:endParaRPr lang="en-US" altLang="en-US"/>
          </a:p>
        </p:txBody>
      </p:sp>
    </p:spTree>
    <p:extLst>
      <p:ext uri="{BB962C8B-B14F-4D97-AF65-F5344CB8AC3E}">
        <p14:creationId xmlns:p14="http://schemas.microsoft.com/office/powerpoint/2010/main" val="1525415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u="sng">
                <a:latin typeface="Arial" pitchFamily="34" charset="0"/>
              </a:defRPr>
            </a:lvl1pPr>
          </a:lstStyle>
          <a:p>
            <a:pPr>
              <a:defRPr/>
            </a:pPr>
            <a:fld id="{FCD5EA3D-C4E5-4D81-BB8A-AB9F7D9E512F}" type="datetimeFigureOut">
              <a:rPr lang="en-US"/>
              <a:pPr>
                <a:defRPr/>
              </a:pPr>
              <a:t>6/5/2024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u="sng">
                <a:latin typeface="Arial" panose="020B0604020202020204" pitchFamily="34" charset="0"/>
              </a:defRPr>
            </a:lvl1pPr>
          </a:lstStyle>
          <a:p>
            <a:fld id="{5DB022C1-BA64-4E9F-AC9B-81C0CC874644}" type="slidenum">
              <a:rPr lang="en-US" altLang="en-US"/>
              <a:pPr/>
              <a:t>‹#›</a:t>
            </a:fld>
            <a:endParaRPr lang="en-US" altLang="en-US"/>
          </a:p>
        </p:txBody>
      </p:sp>
    </p:spTree>
    <p:extLst>
      <p:ext uri="{BB962C8B-B14F-4D97-AF65-F5344CB8AC3E}">
        <p14:creationId xmlns:p14="http://schemas.microsoft.com/office/powerpoint/2010/main" val="388291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372B3C-7932-43F4-AE36-6C22BC280B50}" type="slidenum">
              <a:rPr lang="en-US" smtClean="0"/>
              <a:pPr/>
              <a:t>‹#›</a:t>
            </a:fld>
            <a:endParaRPr lang="en-US"/>
          </a:p>
        </p:txBody>
      </p:sp>
    </p:spTree>
    <p:extLst>
      <p:ext uri="{BB962C8B-B14F-4D97-AF65-F5344CB8AC3E}">
        <p14:creationId xmlns:p14="http://schemas.microsoft.com/office/powerpoint/2010/main" val="2223966138"/>
      </p:ext>
    </p:extLst>
  </p:cSld>
  <p:clrMapOvr>
    <a:masterClrMapping/>
  </p:clrMapOvr>
  <p:transition>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u="sng">
                <a:latin typeface="Arial" pitchFamily="34" charset="0"/>
              </a:defRPr>
            </a:lvl1pPr>
          </a:lstStyle>
          <a:p>
            <a:pPr>
              <a:defRPr/>
            </a:pPr>
            <a:fld id="{033A6CF5-1421-4F9D-862C-7B9C391C602B}" type="datetimeFigureOut">
              <a:rPr lang="en-US"/>
              <a:pPr>
                <a:defRPr/>
              </a:pPr>
              <a:t>6/5/2024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u="sng">
                <a:latin typeface="Arial" panose="020B0604020202020204" pitchFamily="34" charset="0"/>
              </a:defRPr>
            </a:lvl1pPr>
          </a:lstStyle>
          <a:p>
            <a:fld id="{2C6BAD09-1763-4D34-9A12-6763C15BC9DE}" type="slidenum">
              <a:rPr lang="en-US" altLang="en-US"/>
              <a:pPr/>
              <a:t>‹#›</a:t>
            </a:fld>
            <a:endParaRPr lang="en-US" altLang="en-US"/>
          </a:p>
        </p:txBody>
      </p:sp>
    </p:spTree>
    <p:extLst>
      <p:ext uri="{BB962C8B-B14F-4D97-AF65-F5344CB8AC3E}">
        <p14:creationId xmlns:p14="http://schemas.microsoft.com/office/powerpoint/2010/main" val="1414686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u="sng">
                <a:latin typeface="Arial" pitchFamily="34" charset="0"/>
              </a:defRPr>
            </a:lvl1pPr>
          </a:lstStyle>
          <a:p>
            <a:pPr>
              <a:defRPr/>
            </a:pPr>
            <a:fld id="{29FE1AA9-CD7C-48DE-8209-573F1DE87AAB}" type="datetimeFigureOut">
              <a:rPr lang="en-US"/>
              <a:pPr>
                <a:defRPr/>
              </a:pPr>
              <a:t>6/5/2024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u="sng">
                <a:latin typeface="Arial" panose="020B0604020202020204" pitchFamily="34" charset="0"/>
              </a:defRPr>
            </a:lvl1pPr>
          </a:lstStyle>
          <a:p>
            <a:fld id="{D557893B-094F-4CC7-B18E-F9AF50DECF5A}" type="slidenum">
              <a:rPr lang="en-US" altLang="en-US"/>
              <a:pPr/>
              <a:t>‹#›</a:t>
            </a:fld>
            <a:endParaRPr lang="en-US" altLang="en-US"/>
          </a:p>
        </p:txBody>
      </p:sp>
    </p:spTree>
    <p:extLst>
      <p:ext uri="{BB962C8B-B14F-4D97-AF65-F5344CB8AC3E}">
        <p14:creationId xmlns:p14="http://schemas.microsoft.com/office/powerpoint/2010/main" val="4114344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u="sng">
                <a:latin typeface="Arial" pitchFamily="34" charset="0"/>
              </a:defRPr>
            </a:lvl1pPr>
          </a:lstStyle>
          <a:p>
            <a:pPr>
              <a:defRPr/>
            </a:pPr>
            <a:fld id="{DFF301D9-AC96-4AEF-964D-E3F4C8E6A93E}" type="datetimeFigureOut">
              <a:rPr lang="en-US"/>
              <a:pPr>
                <a:defRPr/>
              </a:pPr>
              <a:t>6/5/2024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u="sng">
                <a:latin typeface="Arial" panose="020B0604020202020204" pitchFamily="34" charset="0"/>
              </a:defRPr>
            </a:lvl1pPr>
          </a:lstStyle>
          <a:p>
            <a:fld id="{BDC5C564-9670-469F-ABC7-FE281BA94E55}" type="slidenum">
              <a:rPr lang="en-US" altLang="en-US"/>
              <a:pPr/>
              <a:t>‹#›</a:t>
            </a:fld>
            <a:endParaRPr lang="en-US" altLang="en-US"/>
          </a:p>
        </p:txBody>
      </p:sp>
    </p:spTree>
    <p:extLst>
      <p:ext uri="{BB962C8B-B14F-4D97-AF65-F5344CB8AC3E}">
        <p14:creationId xmlns:p14="http://schemas.microsoft.com/office/powerpoint/2010/main" val="4155918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u="sng">
                <a:latin typeface="Arial" pitchFamily="34" charset="0"/>
              </a:defRPr>
            </a:lvl1pPr>
          </a:lstStyle>
          <a:p>
            <a:pPr>
              <a:defRPr/>
            </a:pPr>
            <a:fld id="{2E44BD1D-2D90-4742-AECC-FBC7BDE9A87B}" type="datetimeFigureOut">
              <a:rPr lang="en-US"/>
              <a:pPr>
                <a:defRPr/>
              </a:pPr>
              <a:t>6/5/2024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u="sng">
                <a:latin typeface="Arial" panose="020B0604020202020204" pitchFamily="34" charset="0"/>
              </a:defRPr>
            </a:lvl1pPr>
          </a:lstStyle>
          <a:p>
            <a:fld id="{E5682FB0-BEB0-4C41-8BB2-1892A904E1B4}" type="slidenum">
              <a:rPr lang="en-US" altLang="en-US"/>
              <a:pPr/>
              <a:t>‹#›</a:t>
            </a:fld>
            <a:endParaRPr lang="en-US" altLang="en-US"/>
          </a:p>
        </p:txBody>
      </p:sp>
    </p:spTree>
    <p:extLst>
      <p:ext uri="{BB962C8B-B14F-4D97-AF65-F5344CB8AC3E}">
        <p14:creationId xmlns:p14="http://schemas.microsoft.com/office/powerpoint/2010/main" val="3507683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u="sng">
                <a:latin typeface="Arial" pitchFamily="34" charset="0"/>
              </a:defRPr>
            </a:lvl1pPr>
          </a:lstStyle>
          <a:p>
            <a:pPr>
              <a:defRPr/>
            </a:pPr>
            <a:fld id="{E952B68A-D8EB-4DA8-B32C-ACF92D3F07B3}" type="datetimeFigureOut">
              <a:rPr lang="en-US"/>
              <a:pPr>
                <a:defRPr/>
              </a:pPr>
              <a:t>6/5/2024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u="sng">
                <a:latin typeface="Arial" panose="020B0604020202020204" pitchFamily="34" charset="0"/>
              </a:defRPr>
            </a:lvl1pPr>
          </a:lstStyle>
          <a:p>
            <a:fld id="{F1C77264-0BF0-482D-A8D1-4F84601CC7F7}" type="slidenum">
              <a:rPr lang="en-US" altLang="en-US"/>
              <a:pPr/>
              <a:t>‹#›</a:t>
            </a:fld>
            <a:endParaRPr lang="en-US" altLang="en-US"/>
          </a:p>
        </p:txBody>
      </p:sp>
    </p:spTree>
    <p:extLst>
      <p:ext uri="{BB962C8B-B14F-4D97-AF65-F5344CB8AC3E}">
        <p14:creationId xmlns:p14="http://schemas.microsoft.com/office/powerpoint/2010/main" val="3511212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u="sng">
                <a:latin typeface="Arial" pitchFamily="34" charset="0"/>
              </a:defRPr>
            </a:lvl1pPr>
          </a:lstStyle>
          <a:p>
            <a:pPr>
              <a:defRPr/>
            </a:pPr>
            <a:fld id="{F143C365-A0F5-48AD-A968-87D392136EA9}" type="datetimeFigureOut">
              <a:rPr lang="en-US"/>
              <a:pPr>
                <a:defRPr/>
              </a:pPr>
              <a:t>6/5/2024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u="sng">
                <a:latin typeface="Arial" panose="020B0604020202020204" pitchFamily="34" charset="0"/>
              </a:defRPr>
            </a:lvl1pPr>
          </a:lstStyle>
          <a:p>
            <a:fld id="{7516973E-8733-4D89-81DE-A5E616AC73A4}" type="slidenum">
              <a:rPr lang="en-US" altLang="en-US"/>
              <a:pPr/>
              <a:t>‹#›</a:t>
            </a:fld>
            <a:endParaRPr lang="en-US" altLang="en-US"/>
          </a:p>
        </p:txBody>
      </p:sp>
    </p:spTree>
    <p:extLst>
      <p:ext uri="{BB962C8B-B14F-4D97-AF65-F5344CB8AC3E}">
        <p14:creationId xmlns:p14="http://schemas.microsoft.com/office/powerpoint/2010/main" val="1210193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rotWithShape="1">
          <a:gsLst>
            <a:gs pos="0">
              <a:srgbClr val="1F497D"/>
            </a:gs>
            <a:gs pos="13000">
              <a:srgbClr val="C2D1ED"/>
            </a:gs>
            <a:gs pos="100000">
              <a:srgbClr val="FFFFFF"/>
            </a:gs>
          </a:gsLst>
          <a:lin ang="16200000" scaled="1"/>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1C32284-F7F1-4FC0-AED7-0B93561DD7DB}" type="slidenum">
              <a:rPr lang="en-US" altLang="en-US"/>
              <a:pPr/>
              <a:t>‹#›</a:t>
            </a:fld>
            <a:endParaRPr lang="en-US" altLang="en-US"/>
          </a:p>
        </p:txBody>
      </p:sp>
    </p:spTree>
    <p:extLst>
      <p:ext uri="{BB962C8B-B14F-4D97-AF65-F5344CB8AC3E}">
        <p14:creationId xmlns:p14="http://schemas.microsoft.com/office/powerpoint/2010/main" val="2674978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rotWithShape="1">
          <a:gsLst>
            <a:gs pos="0">
              <a:srgbClr val="1F497D"/>
            </a:gs>
            <a:gs pos="13000">
              <a:srgbClr val="C2D1ED"/>
            </a:gs>
            <a:gs pos="100000">
              <a:srgbClr val="FFFFFF"/>
            </a:gs>
          </a:gsLst>
          <a:lin ang="16200000" scaled="1"/>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7DCC52-4322-4989-BB18-7D72DFE7D13F}" type="slidenum">
              <a:rPr lang="en-US" altLang="en-US"/>
              <a:pPr/>
              <a:t>‹#›</a:t>
            </a:fld>
            <a:endParaRPr lang="en-US" altLang="en-US"/>
          </a:p>
        </p:txBody>
      </p:sp>
    </p:spTree>
    <p:extLst>
      <p:ext uri="{BB962C8B-B14F-4D97-AF65-F5344CB8AC3E}">
        <p14:creationId xmlns:p14="http://schemas.microsoft.com/office/powerpoint/2010/main" val="722041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rotWithShape="1">
          <a:gsLst>
            <a:gs pos="0">
              <a:srgbClr val="1F497D"/>
            </a:gs>
            <a:gs pos="13000">
              <a:srgbClr val="C2D1ED"/>
            </a:gs>
            <a:gs pos="100000">
              <a:srgbClr val="FFFFFF"/>
            </a:gs>
          </a:gsLst>
          <a:lin ang="16200000" scaled="1"/>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19BF1F8C-8549-4744-8CB3-62BF00EBA374}" type="slidenum">
              <a:rPr lang="en-US" altLang="en-US"/>
              <a:pPr/>
              <a:t>‹#›</a:t>
            </a:fld>
            <a:endParaRPr lang="en-US" altLang="en-US"/>
          </a:p>
        </p:txBody>
      </p:sp>
    </p:spTree>
    <p:extLst>
      <p:ext uri="{BB962C8B-B14F-4D97-AF65-F5344CB8AC3E}">
        <p14:creationId xmlns:p14="http://schemas.microsoft.com/office/powerpoint/2010/main" val="229128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5D4ED68-AC43-4706-9A62-954E0E7A5D07}" type="slidenum">
              <a:rPr lang="en-US" smtClean="0"/>
              <a:pPr/>
              <a:t>‹#›</a:t>
            </a:fld>
            <a:endParaRPr lang="en-US"/>
          </a:p>
        </p:txBody>
      </p:sp>
    </p:spTree>
    <p:extLst>
      <p:ext uri="{BB962C8B-B14F-4D97-AF65-F5344CB8AC3E}">
        <p14:creationId xmlns:p14="http://schemas.microsoft.com/office/powerpoint/2010/main" val="479201568"/>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203707D-FA1E-446B-9275-EA45F189B08E}" type="slidenum">
              <a:rPr lang="en-US" smtClean="0"/>
              <a:pPr/>
              <a:t>‹#›</a:t>
            </a:fld>
            <a:endParaRPr lang="en-US"/>
          </a:p>
        </p:txBody>
      </p:sp>
    </p:spTree>
    <p:extLst>
      <p:ext uri="{BB962C8B-B14F-4D97-AF65-F5344CB8AC3E}">
        <p14:creationId xmlns:p14="http://schemas.microsoft.com/office/powerpoint/2010/main" val="935823599"/>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A37215B-FFCF-424D-A320-47A62475961A}" type="slidenum">
              <a:rPr lang="en-US" smtClean="0"/>
              <a:pPr/>
              <a:t>‹#›</a:t>
            </a:fld>
            <a:endParaRPr lang="en-US"/>
          </a:p>
        </p:txBody>
      </p:sp>
    </p:spTree>
    <p:extLst>
      <p:ext uri="{BB962C8B-B14F-4D97-AF65-F5344CB8AC3E}">
        <p14:creationId xmlns:p14="http://schemas.microsoft.com/office/powerpoint/2010/main" val="1577182624"/>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51AEAC9-D164-4CB4-8049-242367D35C1C}" type="slidenum">
              <a:rPr lang="en-US" smtClean="0"/>
              <a:pPr/>
              <a:t>‹#›</a:t>
            </a:fld>
            <a:endParaRPr lang="en-US"/>
          </a:p>
        </p:txBody>
      </p:sp>
    </p:spTree>
    <p:extLst>
      <p:ext uri="{BB962C8B-B14F-4D97-AF65-F5344CB8AC3E}">
        <p14:creationId xmlns:p14="http://schemas.microsoft.com/office/powerpoint/2010/main" val="1519596062"/>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0"/>
          <p:cNvSpPr>
            <a:spLocks noChangeArrowheads="1"/>
          </p:cNvSpPr>
          <p:nvPr/>
        </p:nvSpPr>
        <p:spPr bwMode="auto">
          <a:xfrm rot="-5400000">
            <a:off x="-2616200" y="2616200"/>
            <a:ext cx="6858000" cy="1625600"/>
          </a:xfrm>
          <a:prstGeom prst="rect">
            <a:avLst/>
          </a:prstGeom>
          <a:gradFill rotWithShape="1">
            <a:gsLst>
              <a:gs pos="0">
                <a:srgbClr val="006699"/>
              </a:gs>
              <a:gs pos="100000">
                <a:srgbClr val="FFFFFF"/>
              </a:gs>
            </a:gsLst>
            <a:lin ang="5400000" scaled="1"/>
          </a:gradFill>
          <a:ln w="9525">
            <a:noFill/>
            <a:miter lim="800000"/>
            <a:headEnd/>
            <a:tailEnd/>
          </a:ln>
          <a:effectLst/>
        </p:spPr>
        <p:txBody>
          <a:bodyPr wrap="none" anchor="ctr"/>
          <a:lstStyle/>
          <a:p>
            <a:endParaRPr lang="en-US" u="sng">
              <a:solidFill>
                <a:srgbClr val="000000"/>
              </a:solidFill>
              <a:latin typeface="Arial" charset="0"/>
            </a:endParaRPr>
          </a:p>
        </p:txBody>
      </p:sp>
      <p:sp>
        <p:nvSpPr>
          <p:cNvPr id="4099"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B9DF4415-0583-4840-A19B-4F3B2F5C983E}" type="slidenum">
              <a:rPr lang="en-US" smtClean="0"/>
              <a:pPr/>
              <a:t>‹#›</a:t>
            </a:fld>
            <a:endParaRPr lang="en-US"/>
          </a:p>
        </p:txBody>
      </p:sp>
      <p:pic>
        <p:nvPicPr>
          <p:cNvPr id="4104" name="Picture 7"/>
          <p:cNvPicPr>
            <a:picLocks noChangeAspect="1" noChangeArrowheads="1"/>
          </p:cNvPicPr>
          <p:nvPr/>
        </p:nvPicPr>
        <p:blipFill>
          <a:blip r:embed="rId13"/>
          <a:srcRect/>
          <a:stretch>
            <a:fillRect/>
          </a:stretch>
        </p:blipFill>
        <p:spPr bwMode="auto">
          <a:xfrm>
            <a:off x="10363200" y="6172200"/>
            <a:ext cx="1219200" cy="520700"/>
          </a:xfrm>
          <a:prstGeom prst="rect">
            <a:avLst/>
          </a:prstGeom>
          <a:noFill/>
          <a:ln w="9525">
            <a:noFill/>
            <a:miter lim="800000"/>
            <a:headEnd/>
            <a:tailEnd/>
          </a:ln>
          <a:effectLst/>
        </p:spPr>
      </p:pic>
      <p:sp>
        <p:nvSpPr>
          <p:cNvPr id="4105" name="Line 16"/>
          <p:cNvSpPr>
            <a:spLocks noChangeShapeType="1"/>
          </p:cNvSpPr>
          <p:nvPr/>
        </p:nvSpPr>
        <p:spPr bwMode="auto">
          <a:xfrm>
            <a:off x="609600" y="1371600"/>
            <a:ext cx="10972800" cy="0"/>
          </a:xfrm>
          <a:prstGeom prst="line">
            <a:avLst/>
          </a:prstGeom>
          <a:noFill/>
          <a:ln w="38100">
            <a:solidFill>
              <a:schemeClr val="hlink"/>
            </a:solidFill>
            <a:round/>
            <a:headEnd/>
            <a:tailEnd/>
          </a:ln>
          <a:effectLst/>
        </p:spPr>
        <p:txBody>
          <a:bodyPr/>
          <a:lstStyle/>
          <a:p>
            <a:endParaRPr lang="en-US" u="sng">
              <a:solidFill>
                <a:srgbClr val="000000"/>
              </a:solidFill>
              <a:latin typeface="Arial" charset="0"/>
            </a:endParaRPr>
          </a:p>
        </p:txBody>
      </p:sp>
      <p:sp>
        <p:nvSpPr>
          <p:cNvPr id="4106" name="Line 17"/>
          <p:cNvSpPr>
            <a:spLocks noChangeShapeType="1"/>
          </p:cNvSpPr>
          <p:nvPr/>
        </p:nvSpPr>
        <p:spPr bwMode="auto">
          <a:xfrm>
            <a:off x="609600" y="6096000"/>
            <a:ext cx="10972800" cy="0"/>
          </a:xfrm>
          <a:prstGeom prst="line">
            <a:avLst/>
          </a:prstGeom>
          <a:noFill/>
          <a:ln w="38100">
            <a:solidFill>
              <a:schemeClr val="hlink"/>
            </a:solidFill>
            <a:round/>
            <a:headEnd/>
            <a:tailEnd/>
          </a:ln>
          <a:effectLst/>
        </p:spPr>
        <p:txBody>
          <a:bodyPr/>
          <a:lstStyle/>
          <a:p>
            <a:endParaRPr lang="en-US" u="sng">
              <a:solidFill>
                <a:srgbClr val="000000"/>
              </a:solidFill>
              <a:latin typeface="Arial" charset="0"/>
            </a:endParaRPr>
          </a:p>
        </p:txBody>
      </p:sp>
    </p:spTree>
    <p:extLst>
      <p:ext uri="{BB962C8B-B14F-4D97-AF65-F5344CB8AC3E}">
        <p14:creationId xmlns:p14="http://schemas.microsoft.com/office/powerpoint/2010/main" val="163564412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randomBar dir="vert"/>
  </p:transition>
  <p:hf hdr="0" ftr="0" dt="0"/>
  <p:txStyles>
    <p:titleStyle>
      <a:lvl1pPr algn="ctr" rtl="0" eaLnBrk="1" fontAlgn="base" hangingPunct="1">
        <a:spcBef>
          <a:spcPct val="0"/>
        </a:spcBef>
        <a:spcAft>
          <a:spcPct val="0"/>
        </a:spcAft>
        <a:defRPr sz="4400" b="1">
          <a:solidFill>
            <a:schemeClr val="accent2"/>
          </a:solidFill>
          <a:latin typeface="+mj-lt"/>
          <a:ea typeface="+mj-ea"/>
          <a:cs typeface="+mj-cs"/>
        </a:defRPr>
      </a:lvl1pPr>
      <a:lvl2pPr algn="ctr" rtl="0" eaLnBrk="1" fontAlgn="base" hangingPunct="1">
        <a:spcBef>
          <a:spcPct val="0"/>
        </a:spcBef>
        <a:spcAft>
          <a:spcPct val="0"/>
        </a:spcAft>
        <a:defRPr sz="4400" b="1">
          <a:solidFill>
            <a:schemeClr val="accent2"/>
          </a:solidFill>
          <a:latin typeface="Arial" charset="0"/>
        </a:defRPr>
      </a:lvl2pPr>
      <a:lvl3pPr algn="ctr" rtl="0" eaLnBrk="1" fontAlgn="base" hangingPunct="1">
        <a:spcBef>
          <a:spcPct val="0"/>
        </a:spcBef>
        <a:spcAft>
          <a:spcPct val="0"/>
        </a:spcAft>
        <a:defRPr sz="4400" b="1">
          <a:solidFill>
            <a:schemeClr val="accent2"/>
          </a:solidFill>
          <a:latin typeface="Arial" charset="0"/>
        </a:defRPr>
      </a:lvl3pPr>
      <a:lvl4pPr algn="ctr" rtl="0" eaLnBrk="1" fontAlgn="base" hangingPunct="1">
        <a:spcBef>
          <a:spcPct val="0"/>
        </a:spcBef>
        <a:spcAft>
          <a:spcPct val="0"/>
        </a:spcAft>
        <a:defRPr sz="4400" b="1">
          <a:solidFill>
            <a:schemeClr val="accent2"/>
          </a:solidFill>
          <a:latin typeface="Arial" charset="0"/>
        </a:defRPr>
      </a:lvl4pPr>
      <a:lvl5pPr algn="ctr" rtl="0" eaLnBrk="1" fontAlgn="base" hangingPunct="1">
        <a:spcBef>
          <a:spcPct val="0"/>
        </a:spcBef>
        <a:spcAft>
          <a:spcPct val="0"/>
        </a:spcAft>
        <a:defRPr sz="4400" b="1">
          <a:solidFill>
            <a:schemeClr val="accent2"/>
          </a:solidFill>
          <a:latin typeface="Arial" charset="0"/>
        </a:defRPr>
      </a:lvl5pPr>
      <a:lvl6pPr marL="457200" algn="ctr" rtl="0" eaLnBrk="1" fontAlgn="base" hangingPunct="1">
        <a:spcBef>
          <a:spcPct val="0"/>
        </a:spcBef>
        <a:spcAft>
          <a:spcPct val="0"/>
        </a:spcAft>
        <a:defRPr sz="4400" b="1">
          <a:solidFill>
            <a:schemeClr val="accent2"/>
          </a:solidFill>
          <a:latin typeface="Arial" charset="0"/>
        </a:defRPr>
      </a:lvl6pPr>
      <a:lvl7pPr marL="914400" algn="ctr" rtl="0" eaLnBrk="1" fontAlgn="base" hangingPunct="1">
        <a:spcBef>
          <a:spcPct val="0"/>
        </a:spcBef>
        <a:spcAft>
          <a:spcPct val="0"/>
        </a:spcAft>
        <a:defRPr sz="4400" b="1">
          <a:solidFill>
            <a:schemeClr val="accent2"/>
          </a:solidFill>
          <a:latin typeface="Arial" charset="0"/>
        </a:defRPr>
      </a:lvl7pPr>
      <a:lvl8pPr marL="1371600" algn="ctr" rtl="0" eaLnBrk="1" fontAlgn="base" hangingPunct="1">
        <a:spcBef>
          <a:spcPct val="0"/>
        </a:spcBef>
        <a:spcAft>
          <a:spcPct val="0"/>
        </a:spcAft>
        <a:defRPr sz="4400" b="1">
          <a:solidFill>
            <a:schemeClr val="accent2"/>
          </a:solidFill>
          <a:latin typeface="Arial" charset="0"/>
        </a:defRPr>
      </a:lvl8pPr>
      <a:lvl9pPr marL="1828800" algn="ctr" rtl="0" eaLnBrk="1" fontAlgn="base" hangingPunct="1">
        <a:spcBef>
          <a:spcPct val="0"/>
        </a:spcBef>
        <a:spcAft>
          <a:spcPct val="0"/>
        </a:spcAft>
        <a:defRPr sz="4400" b="1">
          <a:solidFill>
            <a:schemeClr val="accent2"/>
          </a:solidFill>
          <a:latin typeface="Arial"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ð"/>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D090E9B-A029-4F5A-95BA-685A7B6718AC}" type="datetimeFigureOut">
              <a:rPr lang="en-US"/>
              <a:pPr>
                <a:defRPr/>
              </a:pPr>
              <a:t>6/5/2024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4650093-E787-4242-81A5-AE9D5D3BC1E8}" type="slidenum">
              <a:rPr lang="en-US" altLang="en-US"/>
              <a:pPr/>
              <a:t>‹#›</a:t>
            </a:fld>
            <a:endParaRPr lang="en-US" altLang="en-US"/>
          </a:p>
        </p:txBody>
      </p:sp>
    </p:spTree>
    <p:extLst>
      <p:ext uri="{BB962C8B-B14F-4D97-AF65-F5344CB8AC3E}">
        <p14:creationId xmlns:p14="http://schemas.microsoft.com/office/powerpoint/2010/main" val="388572663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0"/>
          <p:cNvSpPr>
            <a:spLocks noChangeArrowheads="1"/>
          </p:cNvSpPr>
          <p:nvPr/>
        </p:nvSpPr>
        <p:spPr bwMode="auto">
          <a:xfrm rot="-5400000">
            <a:off x="-2616200" y="2616200"/>
            <a:ext cx="6858000" cy="1625600"/>
          </a:xfrm>
          <a:prstGeom prst="rect">
            <a:avLst/>
          </a:prstGeom>
          <a:gradFill rotWithShape="1">
            <a:gsLst>
              <a:gs pos="0">
                <a:srgbClr val="0066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latin typeface="Arial" panose="020B0604020202020204" pitchFamily="34" charset="0"/>
            </a:endParaRPr>
          </a:p>
        </p:txBody>
      </p:sp>
      <p:sp>
        <p:nvSpPr>
          <p:cNvPr id="2051"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2A488689-A423-4246-B0FF-CBB51DA1096B}" type="slidenum">
              <a:rPr lang="en-US" altLang="en-US"/>
              <a:pPr/>
              <a:t>‹#›</a:t>
            </a:fld>
            <a:endParaRPr lang="en-US" altLang="en-US"/>
          </a:p>
        </p:txBody>
      </p:sp>
      <p:pic>
        <p:nvPicPr>
          <p:cNvPr id="205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51067" y="6184900"/>
            <a:ext cx="1219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Line 16"/>
          <p:cNvSpPr>
            <a:spLocks noChangeShapeType="1"/>
          </p:cNvSpPr>
          <p:nvPr/>
        </p:nvSpPr>
        <p:spPr bwMode="auto">
          <a:xfrm>
            <a:off x="609600" y="1371600"/>
            <a:ext cx="109728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 name="Line 17"/>
          <p:cNvSpPr>
            <a:spLocks noChangeShapeType="1"/>
          </p:cNvSpPr>
          <p:nvPr/>
        </p:nvSpPr>
        <p:spPr bwMode="auto">
          <a:xfrm>
            <a:off x="609600" y="6096000"/>
            <a:ext cx="109728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8876978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1" fontAlgn="base" hangingPunct="1">
        <a:spcBef>
          <a:spcPct val="0"/>
        </a:spcBef>
        <a:spcAft>
          <a:spcPct val="0"/>
        </a:spcAft>
        <a:defRPr sz="4400" b="1">
          <a:solidFill>
            <a:schemeClr val="accent2"/>
          </a:solidFill>
          <a:latin typeface="+mj-lt"/>
          <a:ea typeface="+mj-ea"/>
          <a:cs typeface="+mj-cs"/>
        </a:defRPr>
      </a:lvl1pPr>
      <a:lvl2pPr algn="ctr" rtl="0" eaLnBrk="1" fontAlgn="base" hangingPunct="1">
        <a:spcBef>
          <a:spcPct val="0"/>
        </a:spcBef>
        <a:spcAft>
          <a:spcPct val="0"/>
        </a:spcAft>
        <a:defRPr sz="4400" b="1">
          <a:solidFill>
            <a:schemeClr val="accent2"/>
          </a:solidFill>
          <a:latin typeface="Arial" charset="0"/>
        </a:defRPr>
      </a:lvl2pPr>
      <a:lvl3pPr algn="ctr" rtl="0" eaLnBrk="1" fontAlgn="base" hangingPunct="1">
        <a:spcBef>
          <a:spcPct val="0"/>
        </a:spcBef>
        <a:spcAft>
          <a:spcPct val="0"/>
        </a:spcAft>
        <a:defRPr sz="4400" b="1">
          <a:solidFill>
            <a:schemeClr val="accent2"/>
          </a:solidFill>
          <a:latin typeface="Arial" charset="0"/>
        </a:defRPr>
      </a:lvl3pPr>
      <a:lvl4pPr algn="ctr" rtl="0" eaLnBrk="1" fontAlgn="base" hangingPunct="1">
        <a:spcBef>
          <a:spcPct val="0"/>
        </a:spcBef>
        <a:spcAft>
          <a:spcPct val="0"/>
        </a:spcAft>
        <a:defRPr sz="4400" b="1">
          <a:solidFill>
            <a:schemeClr val="accent2"/>
          </a:solidFill>
          <a:latin typeface="Arial" charset="0"/>
        </a:defRPr>
      </a:lvl4pPr>
      <a:lvl5pPr algn="ctr" rtl="0" eaLnBrk="1" fontAlgn="base" hangingPunct="1">
        <a:spcBef>
          <a:spcPct val="0"/>
        </a:spcBef>
        <a:spcAft>
          <a:spcPct val="0"/>
        </a:spcAft>
        <a:defRPr sz="4400" b="1">
          <a:solidFill>
            <a:schemeClr val="accent2"/>
          </a:solidFill>
          <a:latin typeface="Arial" charset="0"/>
        </a:defRPr>
      </a:lvl5pPr>
      <a:lvl6pPr marL="457200" algn="ctr" rtl="0" eaLnBrk="1" fontAlgn="base" hangingPunct="1">
        <a:spcBef>
          <a:spcPct val="0"/>
        </a:spcBef>
        <a:spcAft>
          <a:spcPct val="0"/>
        </a:spcAft>
        <a:defRPr sz="4400" b="1">
          <a:solidFill>
            <a:schemeClr val="accent2"/>
          </a:solidFill>
          <a:latin typeface="Arial" charset="0"/>
        </a:defRPr>
      </a:lvl6pPr>
      <a:lvl7pPr marL="914400" algn="ctr" rtl="0" eaLnBrk="1" fontAlgn="base" hangingPunct="1">
        <a:spcBef>
          <a:spcPct val="0"/>
        </a:spcBef>
        <a:spcAft>
          <a:spcPct val="0"/>
        </a:spcAft>
        <a:defRPr sz="4400" b="1">
          <a:solidFill>
            <a:schemeClr val="accent2"/>
          </a:solidFill>
          <a:latin typeface="Arial" charset="0"/>
        </a:defRPr>
      </a:lvl7pPr>
      <a:lvl8pPr marL="1371600" algn="ctr" rtl="0" eaLnBrk="1" fontAlgn="base" hangingPunct="1">
        <a:spcBef>
          <a:spcPct val="0"/>
        </a:spcBef>
        <a:spcAft>
          <a:spcPct val="0"/>
        </a:spcAft>
        <a:defRPr sz="4400" b="1">
          <a:solidFill>
            <a:schemeClr val="accent2"/>
          </a:solidFill>
          <a:latin typeface="Arial" charset="0"/>
        </a:defRPr>
      </a:lvl8pPr>
      <a:lvl9pPr marL="1828800" algn="ctr" rtl="0" eaLnBrk="1" fontAlgn="base" hangingPunct="1">
        <a:spcBef>
          <a:spcPct val="0"/>
        </a:spcBef>
        <a:spcAft>
          <a:spcPct val="0"/>
        </a:spcAft>
        <a:defRPr sz="4400" b="1">
          <a:solidFill>
            <a:schemeClr val="accent2"/>
          </a:solidFill>
          <a:latin typeface="Arial" charset="0"/>
        </a:defRPr>
      </a:lvl9pPr>
    </p:titleStyle>
    <p:bodyStyle>
      <a:lvl1pPr marL="342900" indent="-342900" algn="l" rtl="0" eaLnBrk="1" fontAlgn="base" hangingPunct="1">
        <a:spcBef>
          <a:spcPct val="20000"/>
        </a:spcBef>
        <a:spcAft>
          <a:spcPct val="0"/>
        </a:spcAft>
        <a:buClr>
          <a:schemeClr val="accent2"/>
        </a:buClr>
        <a:buFont typeface="Wingdings" panose="05000000000000000000"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Wingdings" panose="05000000000000000000" pitchFamily="2" charset="2"/>
        <a:buChar char="ð"/>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0"/>
          <p:cNvSpPr>
            <a:spLocks noChangeArrowheads="1"/>
          </p:cNvSpPr>
          <p:nvPr/>
        </p:nvSpPr>
        <p:spPr bwMode="auto">
          <a:xfrm rot="-5400000">
            <a:off x="-2616200" y="2616200"/>
            <a:ext cx="6858000" cy="1625600"/>
          </a:xfrm>
          <a:prstGeom prst="rect">
            <a:avLst/>
          </a:prstGeom>
          <a:gradFill rotWithShape="1">
            <a:gsLst>
              <a:gs pos="0">
                <a:srgbClr val="0066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latin typeface="Arial" panose="020B0604020202020204" pitchFamily="34" charset="0"/>
            </a:endParaRPr>
          </a:p>
        </p:txBody>
      </p:sp>
      <p:sp>
        <p:nvSpPr>
          <p:cNvPr id="3075"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8BDD2696-7E08-4694-ABE9-4A85BD628B53}" type="slidenum">
              <a:rPr lang="en-US" altLang="en-US"/>
              <a:pPr/>
              <a:t>‹#›</a:t>
            </a:fld>
            <a:endParaRPr lang="en-US" altLang="en-US"/>
          </a:p>
        </p:txBody>
      </p:sp>
      <p:pic>
        <p:nvPicPr>
          <p:cNvPr id="308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51067" y="6184900"/>
            <a:ext cx="1219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Line 16"/>
          <p:cNvSpPr>
            <a:spLocks noChangeShapeType="1"/>
          </p:cNvSpPr>
          <p:nvPr/>
        </p:nvSpPr>
        <p:spPr bwMode="auto">
          <a:xfrm>
            <a:off x="609600" y="1371600"/>
            <a:ext cx="109728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17"/>
          <p:cNvSpPr>
            <a:spLocks noChangeShapeType="1"/>
          </p:cNvSpPr>
          <p:nvPr/>
        </p:nvSpPr>
        <p:spPr bwMode="auto">
          <a:xfrm>
            <a:off x="609600" y="6096000"/>
            <a:ext cx="109728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2397276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rtl="0" eaLnBrk="1" fontAlgn="base" hangingPunct="1">
        <a:spcBef>
          <a:spcPct val="0"/>
        </a:spcBef>
        <a:spcAft>
          <a:spcPct val="0"/>
        </a:spcAft>
        <a:defRPr sz="4400" b="1">
          <a:solidFill>
            <a:schemeClr val="accent2"/>
          </a:solidFill>
          <a:latin typeface="+mj-lt"/>
          <a:ea typeface="+mj-ea"/>
          <a:cs typeface="+mj-cs"/>
        </a:defRPr>
      </a:lvl1pPr>
      <a:lvl2pPr algn="ctr" rtl="0" eaLnBrk="1" fontAlgn="base" hangingPunct="1">
        <a:spcBef>
          <a:spcPct val="0"/>
        </a:spcBef>
        <a:spcAft>
          <a:spcPct val="0"/>
        </a:spcAft>
        <a:defRPr sz="4400" b="1">
          <a:solidFill>
            <a:schemeClr val="accent2"/>
          </a:solidFill>
          <a:latin typeface="Arial" charset="0"/>
        </a:defRPr>
      </a:lvl2pPr>
      <a:lvl3pPr algn="ctr" rtl="0" eaLnBrk="1" fontAlgn="base" hangingPunct="1">
        <a:spcBef>
          <a:spcPct val="0"/>
        </a:spcBef>
        <a:spcAft>
          <a:spcPct val="0"/>
        </a:spcAft>
        <a:defRPr sz="4400" b="1">
          <a:solidFill>
            <a:schemeClr val="accent2"/>
          </a:solidFill>
          <a:latin typeface="Arial" charset="0"/>
        </a:defRPr>
      </a:lvl3pPr>
      <a:lvl4pPr algn="ctr" rtl="0" eaLnBrk="1" fontAlgn="base" hangingPunct="1">
        <a:spcBef>
          <a:spcPct val="0"/>
        </a:spcBef>
        <a:spcAft>
          <a:spcPct val="0"/>
        </a:spcAft>
        <a:defRPr sz="4400" b="1">
          <a:solidFill>
            <a:schemeClr val="accent2"/>
          </a:solidFill>
          <a:latin typeface="Arial" charset="0"/>
        </a:defRPr>
      </a:lvl4pPr>
      <a:lvl5pPr algn="ctr" rtl="0" eaLnBrk="1" fontAlgn="base" hangingPunct="1">
        <a:spcBef>
          <a:spcPct val="0"/>
        </a:spcBef>
        <a:spcAft>
          <a:spcPct val="0"/>
        </a:spcAft>
        <a:defRPr sz="4400" b="1">
          <a:solidFill>
            <a:schemeClr val="accent2"/>
          </a:solidFill>
          <a:latin typeface="Arial" charset="0"/>
        </a:defRPr>
      </a:lvl5pPr>
      <a:lvl6pPr marL="457200" algn="ctr" rtl="0" eaLnBrk="1" fontAlgn="base" hangingPunct="1">
        <a:spcBef>
          <a:spcPct val="0"/>
        </a:spcBef>
        <a:spcAft>
          <a:spcPct val="0"/>
        </a:spcAft>
        <a:defRPr sz="4400" b="1">
          <a:solidFill>
            <a:schemeClr val="accent2"/>
          </a:solidFill>
          <a:latin typeface="Arial" charset="0"/>
        </a:defRPr>
      </a:lvl6pPr>
      <a:lvl7pPr marL="914400" algn="ctr" rtl="0" eaLnBrk="1" fontAlgn="base" hangingPunct="1">
        <a:spcBef>
          <a:spcPct val="0"/>
        </a:spcBef>
        <a:spcAft>
          <a:spcPct val="0"/>
        </a:spcAft>
        <a:defRPr sz="4400" b="1">
          <a:solidFill>
            <a:schemeClr val="accent2"/>
          </a:solidFill>
          <a:latin typeface="Arial" charset="0"/>
        </a:defRPr>
      </a:lvl7pPr>
      <a:lvl8pPr marL="1371600" algn="ctr" rtl="0" eaLnBrk="1" fontAlgn="base" hangingPunct="1">
        <a:spcBef>
          <a:spcPct val="0"/>
        </a:spcBef>
        <a:spcAft>
          <a:spcPct val="0"/>
        </a:spcAft>
        <a:defRPr sz="4400" b="1">
          <a:solidFill>
            <a:schemeClr val="accent2"/>
          </a:solidFill>
          <a:latin typeface="Arial" charset="0"/>
        </a:defRPr>
      </a:lvl8pPr>
      <a:lvl9pPr marL="1828800" algn="ctr" rtl="0" eaLnBrk="1" fontAlgn="base" hangingPunct="1">
        <a:spcBef>
          <a:spcPct val="0"/>
        </a:spcBef>
        <a:spcAft>
          <a:spcPct val="0"/>
        </a:spcAft>
        <a:defRPr sz="4400" b="1">
          <a:solidFill>
            <a:schemeClr val="accent2"/>
          </a:solidFill>
          <a:latin typeface="Arial" charset="0"/>
        </a:defRPr>
      </a:lvl9pPr>
    </p:titleStyle>
    <p:bodyStyle>
      <a:lvl1pPr marL="342900" indent="-342900" algn="l" rtl="0" eaLnBrk="1" fontAlgn="base" hangingPunct="1">
        <a:spcBef>
          <a:spcPct val="20000"/>
        </a:spcBef>
        <a:spcAft>
          <a:spcPct val="0"/>
        </a:spcAft>
        <a:buClr>
          <a:schemeClr val="accent2"/>
        </a:buClr>
        <a:buFont typeface="Wingdings" panose="05000000000000000000"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Wingdings" panose="05000000000000000000" pitchFamily="2" charset="2"/>
        <a:buChar char="ð"/>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p:cNvSpPr>
            <a:spLocks noChangeArrowheads="1"/>
          </p:cNvSpPr>
          <p:nvPr/>
        </p:nvSpPr>
        <p:spPr bwMode="auto">
          <a:xfrm rot="16200000" flipV="1">
            <a:off x="-3225800" y="1905000"/>
            <a:ext cx="6858000" cy="3048000"/>
          </a:xfrm>
          <a:prstGeom prst="wave">
            <a:avLst>
              <a:gd name="adj1" fmla="val 8810"/>
              <a:gd name="adj2" fmla="val 0"/>
            </a:avLst>
          </a:prstGeom>
          <a:solidFill>
            <a:srgbClr val="18719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4099" name="AutoShape 3"/>
          <p:cNvSpPr>
            <a:spLocks noChangeArrowheads="1"/>
          </p:cNvSpPr>
          <p:nvPr/>
        </p:nvSpPr>
        <p:spPr bwMode="auto">
          <a:xfrm rot="16200000" flipV="1">
            <a:off x="-3486149" y="1905000"/>
            <a:ext cx="6858000" cy="3048001"/>
          </a:xfrm>
          <a:prstGeom prst="wave">
            <a:avLst>
              <a:gd name="adj1" fmla="val 8810"/>
              <a:gd name="adj2" fmla="val 0"/>
            </a:avLst>
          </a:prstGeom>
          <a:solidFill>
            <a:srgbClr val="5D972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4100" name="Title Placeholder 1"/>
          <p:cNvSpPr>
            <a:spLocks noGrp="1"/>
          </p:cNvSpPr>
          <p:nvPr>
            <p:ph type="title"/>
          </p:nvPr>
        </p:nvSpPr>
        <p:spPr bwMode="auto">
          <a:xfrm>
            <a:off x="1930400" y="274638"/>
            <a:ext cx="965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1" name="Text Placeholder 2"/>
          <p:cNvSpPr>
            <a:spLocks noGrp="1"/>
          </p:cNvSpPr>
          <p:nvPr>
            <p:ph type="body" idx="1"/>
          </p:nvPr>
        </p:nvSpPr>
        <p:spPr bwMode="auto">
          <a:xfrm>
            <a:off x="1930400" y="1600201"/>
            <a:ext cx="965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u="none">
                <a:solidFill>
                  <a:srgbClr val="898989"/>
                </a:solidFill>
                <a:latin typeface="Calibri" pitchFamily="34" charset="0"/>
              </a:defRPr>
            </a:lvl1pPr>
          </a:lstStyle>
          <a:p>
            <a:pPr>
              <a:defRPr/>
            </a:pPr>
            <a:fld id="{86746239-412F-4987-80AD-B8A5CCC9B751}" type="datetimeFigureOut">
              <a:rPr lang="en-US"/>
              <a:pPr>
                <a:defRPr/>
              </a:pPr>
              <a:t>6/5/2024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u="none">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9469DAC-0C41-4701-AD00-541394E5EB94}" type="slidenum">
              <a:rPr lang="en-US" altLang="en-US"/>
              <a:pPr/>
              <a:t>‹#›</a:t>
            </a:fld>
            <a:endParaRPr lang="en-US" altLang="en-US"/>
          </a:p>
        </p:txBody>
      </p:sp>
    </p:spTree>
    <p:extLst>
      <p:ext uri="{BB962C8B-B14F-4D97-AF65-F5344CB8AC3E}">
        <p14:creationId xmlns:p14="http://schemas.microsoft.com/office/powerpoint/2010/main" val="123400096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txStyles>
    <p:titleStyle>
      <a:lvl1pPr algn="ctr" rtl="0" eaLnBrk="1" fontAlgn="base" hangingPunct="1">
        <a:spcBef>
          <a:spcPct val="0"/>
        </a:spcBef>
        <a:spcAft>
          <a:spcPct val="0"/>
        </a:spcAft>
        <a:defRPr sz="4400" b="1" kern="1200">
          <a:solidFill>
            <a:srgbClr val="18719F"/>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4400" b="1">
          <a:solidFill>
            <a:srgbClr val="18719F"/>
          </a:solidFill>
          <a:latin typeface="Arial" charset="0"/>
          <a:ea typeface="ＭＳ Ｐゴシック" charset="0"/>
          <a:cs typeface="Arial" charset="0"/>
        </a:defRPr>
      </a:lvl2pPr>
      <a:lvl3pPr algn="ctr" rtl="0" eaLnBrk="1" fontAlgn="base" hangingPunct="1">
        <a:spcBef>
          <a:spcPct val="0"/>
        </a:spcBef>
        <a:spcAft>
          <a:spcPct val="0"/>
        </a:spcAft>
        <a:defRPr sz="4400" b="1">
          <a:solidFill>
            <a:srgbClr val="18719F"/>
          </a:solidFill>
          <a:latin typeface="Arial" charset="0"/>
          <a:ea typeface="ＭＳ Ｐゴシック" charset="0"/>
          <a:cs typeface="Arial" charset="0"/>
        </a:defRPr>
      </a:lvl3pPr>
      <a:lvl4pPr algn="ctr" rtl="0" eaLnBrk="1" fontAlgn="base" hangingPunct="1">
        <a:spcBef>
          <a:spcPct val="0"/>
        </a:spcBef>
        <a:spcAft>
          <a:spcPct val="0"/>
        </a:spcAft>
        <a:defRPr sz="4400" b="1">
          <a:solidFill>
            <a:srgbClr val="18719F"/>
          </a:solidFill>
          <a:latin typeface="Arial" charset="0"/>
          <a:ea typeface="ＭＳ Ｐゴシック" charset="0"/>
          <a:cs typeface="Arial" charset="0"/>
        </a:defRPr>
      </a:lvl4pPr>
      <a:lvl5pPr algn="ctr" rtl="0" eaLnBrk="1" fontAlgn="base" hangingPunct="1">
        <a:spcBef>
          <a:spcPct val="0"/>
        </a:spcBef>
        <a:spcAft>
          <a:spcPct val="0"/>
        </a:spcAft>
        <a:defRPr sz="4400" b="1">
          <a:solidFill>
            <a:srgbClr val="18719F"/>
          </a:solidFill>
          <a:latin typeface="Arial" charset="0"/>
          <a:ea typeface="ＭＳ Ｐゴシック" charset="0"/>
          <a:cs typeface="Arial" charset="0"/>
        </a:defRPr>
      </a:lvl5pPr>
      <a:lvl6pPr marL="457200" algn="ctr" rtl="0" eaLnBrk="1" fontAlgn="base" hangingPunct="1">
        <a:spcBef>
          <a:spcPct val="0"/>
        </a:spcBef>
        <a:spcAft>
          <a:spcPct val="0"/>
        </a:spcAft>
        <a:defRPr sz="4400" b="1">
          <a:solidFill>
            <a:srgbClr val="18719F"/>
          </a:solidFill>
          <a:latin typeface="Arial" charset="0"/>
          <a:cs typeface="Arial" charset="0"/>
        </a:defRPr>
      </a:lvl6pPr>
      <a:lvl7pPr marL="914400" algn="ctr" rtl="0" eaLnBrk="1" fontAlgn="base" hangingPunct="1">
        <a:spcBef>
          <a:spcPct val="0"/>
        </a:spcBef>
        <a:spcAft>
          <a:spcPct val="0"/>
        </a:spcAft>
        <a:defRPr sz="4400" b="1">
          <a:solidFill>
            <a:srgbClr val="18719F"/>
          </a:solidFill>
          <a:latin typeface="Arial" charset="0"/>
          <a:cs typeface="Arial" charset="0"/>
        </a:defRPr>
      </a:lvl7pPr>
      <a:lvl8pPr marL="1371600" algn="ctr" rtl="0" eaLnBrk="1" fontAlgn="base" hangingPunct="1">
        <a:spcBef>
          <a:spcPct val="0"/>
        </a:spcBef>
        <a:spcAft>
          <a:spcPct val="0"/>
        </a:spcAft>
        <a:defRPr sz="4400" b="1">
          <a:solidFill>
            <a:srgbClr val="18719F"/>
          </a:solidFill>
          <a:latin typeface="Arial" charset="0"/>
          <a:cs typeface="Arial" charset="0"/>
        </a:defRPr>
      </a:lvl8pPr>
      <a:lvl9pPr marL="1828800" algn="ctr" rtl="0" eaLnBrk="1" fontAlgn="base" hangingPunct="1">
        <a:spcBef>
          <a:spcPct val="0"/>
        </a:spcBef>
        <a:spcAft>
          <a:spcPct val="0"/>
        </a:spcAft>
        <a:defRPr sz="4400" b="1">
          <a:solidFill>
            <a:srgbClr val="18719F"/>
          </a:solidFill>
          <a:latin typeface="Arial" charset="0"/>
          <a:cs typeface="Arial" charset="0"/>
        </a:defRPr>
      </a:lvl9pPr>
    </p:titleStyle>
    <p:bodyStyle>
      <a:lvl1pPr marL="342900" indent="-342900" algn="l" rtl="0" eaLnBrk="1" fontAlgn="base" hangingPunct="1">
        <a:spcBef>
          <a:spcPct val="20000"/>
        </a:spcBef>
        <a:spcAft>
          <a:spcPct val="0"/>
        </a:spcAft>
        <a:buClr>
          <a:srgbClr val="5D972E"/>
        </a:buClr>
        <a:buFont typeface="Wingdings" panose="05000000000000000000" pitchFamily="2" charset="2"/>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SzPct val="85000"/>
        <a:buFont typeface="Calibri" panose="020F0502020204030204"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flowstobay.org/" TargetMode="Externa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hyperlink" Target="http://www.flowstoba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04801"/>
            <a:ext cx="10820400" cy="1470025"/>
          </a:xfrm>
        </p:spPr>
        <p:txBody>
          <a:bodyPr>
            <a:noAutofit/>
          </a:bodyPr>
          <a:lstStyle/>
          <a:p>
            <a:pPr eaLnBrk="1" hangingPunct="1"/>
            <a:r>
              <a:rPr lang="en-US" altLang="en-US" sz="3600" dirty="0"/>
              <a:t>Pesticides Toxicity Control Requirements in the Municipal Regional Permit</a:t>
            </a:r>
          </a:p>
        </p:txBody>
      </p:sp>
      <p:sp>
        <p:nvSpPr>
          <p:cNvPr id="2051" name="Rectangle 3"/>
          <p:cNvSpPr>
            <a:spLocks noGrp="1" noChangeArrowheads="1"/>
          </p:cNvSpPr>
          <p:nvPr>
            <p:ph type="subTitle" idx="1"/>
          </p:nvPr>
        </p:nvSpPr>
        <p:spPr>
          <a:xfrm>
            <a:off x="914400" y="2084648"/>
            <a:ext cx="9982199" cy="2718766"/>
          </a:xfrm>
        </p:spPr>
        <p:txBody>
          <a:bodyPr rtlCol="0">
            <a:noAutofit/>
          </a:bodyPr>
          <a:lstStyle/>
          <a:p>
            <a:pPr fontAlgn="auto">
              <a:lnSpc>
                <a:spcPct val="80000"/>
              </a:lnSpc>
              <a:spcAft>
                <a:spcPts val="0"/>
              </a:spcAft>
              <a:defRPr/>
            </a:pPr>
            <a:r>
              <a:rPr lang="en-US" b="1" dirty="0">
                <a:solidFill>
                  <a:schemeClr val="tx1"/>
                </a:solidFill>
              </a:rPr>
              <a:t>Vishakha Atre</a:t>
            </a:r>
          </a:p>
          <a:p>
            <a:pPr fontAlgn="auto">
              <a:lnSpc>
                <a:spcPct val="80000"/>
              </a:lnSpc>
              <a:spcAft>
                <a:spcPts val="0"/>
              </a:spcAft>
              <a:defRPr/>
            </a:pPr>
            <a:r>
              <a:rPr lang="en-US" b="1" dirty="0">
                <a:solidFill>
                  <a:schemeClr val="tx1"/>
                </a:solidFill>
              </a:rPr>
              <a:t> EOA, Inc.</a:t>
            </a:r>
          </a:p>
          <a:p>
            <a:pPr fontAlgn="auto">
              <a:lnSpc>
                <a:spcPct val="80000"/>
              </a:lnSpc>
              <a:spcAft>
                <a:spcPts val="0"/>
              </a:spcAft>
              <a:defRPr/>
            </a:pPr>
            <a:endParaRPr lang="en-US" b="1" dirty="0">
              <a:solidFill>
                <a:schemeClr val="tx1"/>
              </a:solidFill>
            </a:endParaRPr>
          </a:p>
          <a:p>
            <a:pPr fontAlgn="auto">
              <a:spcAft>
                <a:spcPts val="0"/>
              </a:spcAft>
              <a:defRPr/>
            </a:pPr>
            <a:r>
              <a:rPr lang="en-US" b="1" dirty="0">
                <a:solidFill>
                  <a:schemeClr val="tx1"/>
                </a:solidFill>
              </a:rPr>
              <a:t>Landscape IPM Workshop</a:t>
            </a:r>
          </a:p>
          <a:p>
            <a:pPr fontAlgn="auto">
              <a:spcAft>
                <a:spcPts val="0"/>
              </a:spcAft>
              <a:defRPr/>
            </a:pPr>
            <a:r>
              <a:rPr lang="en-US" b="1" dirty="0">
                <a:solidFill>
                  <a:schemeClr val="tx1"/>
                </a:solidFill>
              </a:rPr>
              <a:t> June 5, 2024</a:t>
            </a:r>
          </a:p>
        </p:txBody>
      </p:sp>
      <p:pic>
        <p:nvPicPr>
          <p:cNvPr id="13317" name="Picture 9" descr="SMCWPPP web"/>
          <p:cNvPicPr>
            <a:picLocks noChangeAspect="1" noChangeArrowheads="1"/>
          </p:cNvPicPr>
          <p:nvPr/>
        </p:nvPicPr>
        <p:blipFill>
          <a:blip r:embed="rId3" cstate="print">
            <a:extLst>
              <a:ext uri="{28A0092B-C50C-407E-A947-70E740481C1C}">
                <a14:useLocalDpi xmlns:a14="http://schemas.microsoft.com/office/drawing/2010/main" val="0"/>
              </a:ext>
            </a:extLst>
          </a:blip>
          <a:srcRect l="6761" t="7390" r="5258" b="23787"/>
          <a:stretch>
            <a:fillRect/>
          </a:stretch>
        </p:blipFill>
        <p:spPr bwMode="auto">
          <a:xfrm>
            <a:off x="4800600" y="4671256"/>
            <a:ext cx="1965325" cy="125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019468"/>
      </p:ext>
    </p:extLst>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7"/>
          <p:cNvSpPr txBox="1">
            <a:spLocks noChangeArrowheads="1"/>
          </p:cNvSpPr>
          <p:nvPr/>
        </p:nvSpPr>
        <p:spPr bwMode="auto">
          <a:xfrm>
            <a:off x="1812926" y="153828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u="sng">
              <a:solidFill>
                <a:prstClr val="black"/>
              </a:solidFill>
            </a:endParaRPr>
          </a:p>
        </p:txBody>
      </p:sp>
      <p:pic>
        <p:nvPicPr>
          <p:cNvPr id="2" name="Picture 1" descr="A screenshot of a computer&#10;&#10;Description automatically generated">
            <a:extLst>
              <a:ext uri="{FF2B5EF4-FFF2-40B4-BE49-F238E27FC236}">
                <a16:creationId xmlns:a16="http://schemas.microsoft.com/office/drawing/2014/main" id="{51226856-BCA4-8418-057E-A6C6C9F7FEE4}"/>
              </a:ext>
            </a:extLst>
          </p:cNvPr>
          <p:cNvPicPr>
            <a:picLocks noChangeAspect="1"/>
          </p:cNvPicPr>
          <p:nvPr/>
        </p:nvPicPr>
        <p:blipFill rotWithShape="1">
          <a:blip r:embed="rId3"/>
          <a:srcRect t="5194" r="38836" b="8765"/>
          <a:stretch/>
        </p:blipFill>
        <p:spPr bwMode="auto">
          <a:xfrm>
            <a:off x="381000" y="142527"/>
            <a:ext cx="8305800" cy="65729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9EA5492-D6D2-742C-0347-2BA1E4771B79}"/>
              </a:ext>
            </a:extLst>
          </p:cNvPr>
          <p:cNvSpPr txBox="1"/>
          <p:nvPr/>
        </p:nvSpPr>
        <p:spPr>
          <a:xfrm>
            <a:off x="9296400" y="2057400"/>
            <a:ext cx="2667000" cy="1292662"/>
          </a:xfrm>
          <a:prstGeom prst="rect">
            <a:avLst/>
          </a:prstGeom>
          <a:noFill/>
        </p:spPr>
        <p:txBody>
          <a:bodyPr wrap="square" rtlCol="0">
            <a:spAutoFit/>
          </a:bodyPr>
          <a:lstStyle/>
          <a:p>
            <a:r>
              <a:rPr lang="en-US" sz="2600" b="1" dirty="0"/>
              <a:t>SMCWPPP </a:t>
            </a:r>
          </a:p>
          <a:p>
            <a:r>
              <a:rPr lang="en-US" sz="2600" b="1" dirty="0"/>
              <a:t>Pesticide Tracking Tool</a:t>
            </a:r>
          </a:p>
        </p:txBody>
      </p:sp>
    </p:spTree>
    <p:extLst>
      <p:ext uri="{BB962C8B-B14F-4D97-AF65-F5344CB8AC3E}">
        <p14:creationId xmlns:p14="http://schemas.microsoft.com/office/powerpoint/2010/main" val="2677344178"/>
      </p:ext>
    </p:extLst>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FEFF-2BCF-50A1-A1AA-8D4043E08281}"/>
              </a:ext>
            </a:extLst>
          </p:cNvPr>
          <p:cNvSpPr>
            <a:spLocks noGrp="1"/>
          </p:cNvSpPr>
          <p:nvPr>
            <p:ph type="title"/>
          </p:nvPr>
        </p:nvSpPr>
        <p:spPr>
          <a:xfrm>
            <a:off x="609600" y="274638"/>
            <a:ext cx="10972800" cy="1143000"/>
          </a:xfrm>
        </p:spPr>
        <p:txBody>
          <a:bodyPr wrap="square" anchor="ctr">
            <a:normAutofit/>
          </a:bodyPr>
          <a:lstStyle/>
          <a:p>
            <a:r>
              <a:rPr lang="en-US" sz="3600" dirty="0"/>
              <a:t>MRP Provision C.9</a:t>
            </a:r>
          </a:p>
        </p:txBody>
      </p:sp>
      <p:sp>
        <p:nvSpPr>
          <p:cNvPr id="3" name="Content Placeholder 2">
            <a:extLst>
              <a:ext uri="{FF2B5EF4-FFF2-40B4-BE49-F238E27FC236}">
                <a16:creationId xmlns:a16="http://schemas.microsoft.com/office/drawing/2014/main" id="{5F466B65-BA63-9A11-447E-A1CDF5EF207A}"/>
              </a:ext>
            </a:extLst>
          </p:cNvPr>
          <p:cNvSpPr>
            <a:spLocks noGrp="1"/>
          </p:cNvSpPr>
          <p:nvPr>
            <p:ph sz="half" idx="1"/>
          </p:nvPr>
        </p:nvSpPr>
        <p:spPr>
          <a:xfrm>
            <a:off x="609600" y="1600201"/>
            <a:ext cx="5384800" cy="4525963"/>
          </a:xfrm>
        </p:spPr>
        <p:txBody>
          <a:bodyPr wrap="square" anchor="t">
            <a:normAutofit/>
          </a:bodyPr>
          <a:lstStyle/>
          <a:p>
            <a:pPr>
              <a:lnSpc>
                <a:spcPct val="90000"/>
              </a:lnSpc>
            </a:pPr>
            <a:r>
              <a:rPr lang="en-US" b="1" dirty="0"/>
              <a:t>Municipal Staff Training</a:t>
            </a:r>
          </a:p>
          <a:p>
            <a:pPr lvl="1">
              <a:lnSpc>
                <a:spcPct val="90000"/>
              </a:lnSpc>
            </a:pPr>
            <a:r>
              <a:rPr lang="en-US" sz="2600" dirty="0"/>
              <a:t>Provide IPM</a:t>
            </a:r>
            <a:r>
              <a:rPr lang="en-US" sz="2600" baseline="0" dirty="0"/>
              <a:t> training to staff that apply pesticides</a:t>
            </a:r>
          </a:p>
          <a:p>
            <a:pPr lvl="1">
              <a:lnSpc>
                <a:spcPct val="90000"/>
              </a:lnSpc>
            </a:pPr>
            <a:r>
              <a:rPr lang="en-US" sz="2600" baseline="0" dirty="0"/>
              <a:t>Annually, report number of these staff trained </a:t>
            </a:r>
          </a:p>
          <a:p>
            <a:pPr>
              <a:lnSpc>
                <a:spcPct val="90000"/>
              </a:lnSpc>
            </a:pPr>
            <a:r>
              <a:rPr lang="en-US" b="1" dirty="0"/>
              <a:t>Municipal Contractors</a:t>
            </a:r>
          </a:p>
          <a:p>
            <a:pPr lvl="1">
              <a:lnSpc>
                <a:spcPct val="90000"/>
              </a:lnSpc>
            </a:pPr>
            <a:r>
              <a:rPr lang="en-US" sz="2600" dirty="0"/>
              <a:t>Require contractors to implement IPM</a:t>
            </a:r>
          </a:p>
          <a:p>
            <a:pPr lvl="1">
              <a:lnSpc>
                <a:spcPct val="90000"/>
              </a:lnSpc>
            </a:pPr>
            <a:r>
              <a:rPr lang="en-US" sz="2600" dirty="0"/>
              <a:t>Monitor contactor activities to ensure compliance</a:t>
            </a:r>
          </a:p>
          <a:p>
            <a:pPr>
              <a:lnSpc>
                <a:spcPct val="90000"/>
              </a:lnSpc>
            </a:pPr>
            <a:endParaRPr lang="en-US" b="1" dirty="0"/>
          </a:p>
        </p:txBody>
      </p:sp>
      <p:pic>
        <p:nvPicPr>
          <p:cNvPr id="5" name="Content Placeholder 5" descr="A group of people sitting in a room&#10;&#10;Description automatically generated with medium confidence">
            <a:extLst>
              <a:ext uri="{FF2B5EF4-FFF2-40B4-BE49-F238E27FC236}">
                <a16:creationId xmlns:a16="http://schemas.microsoft.com/office/drawing/2014/main" id="{78CAD64F-1E6D-56B7-4D33-1BFDCB3D0C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771" b="3"/>
          <a:stretch/>
        </p:blipFill>
        <p:spPr bwMode="auto">
          <a:xfrm>
            <a:off x="6553200" y="1568450"/>
            <a:ext cx="5384800" cy="4525963"/>
          </a:xfrm>
          <a:prstGeom prst="rect">
            <a:avLst/>
          </a:prstGeom>
          <a:noFill/>
          <a:ln w="9525">
            <a:noFill/>
            <a:miter lim="800000"/>
            <a:headEnd/>
            <a:tailEnd/>
          </a:ln>
          <a:effectLst/>
        </p:spPr>
      </p:pic>
      <p:sp>
        <p:nvSpPr>
          <p:cNvPr id="4" name="Slide Number Placeholder 3">
            <a:extLst>
              <a:ext uri="{FF2B5EF4-FFF2-40B4-BE49-F238E27FC236}">
                <a16:creationId xmlns:a16="http://schemas.microsoft.com/office/drawing/2014/main" id="{C4005A42-D391-13A1-D6A3-0C1F3E97A58D}"/>
              </a:ext>
            </a:extLst>
          </p:cNvPr>
          <p:cNvSpPr>
            <a:spLocks noGrp="1"/>
          </p:cNvSpPr>
          <p:nvPr>
            <p:ph type="sldNum" sz="quarter" idx="11"/>
          </p:nvPr>
        </p:nvSpPr>
        <p:spPr>
          <a:xfrm>
            <a:off x="8737600" y="6245225"/>
            <a:ext cx="2844800" cy="476250"/>
          </a:xfrm>
        </p:spPr>
        <p:txBody>
          <a:bodyPr wrap="square" anchor="t">
            <a:normAutofit/>
          </a:bodyPr>
          <a:lstStyle/>
          <a:p>
            <a:pPr>
              <a:spcAft>
                <a:spcPts val="600"/>
              </a:spcAft>
            </a:pPr>
            <a:fld id="{28D26B82-93D3-4CEA-AB2E-5DE768F8E4B4}" type="slidenum">
              <a:rPr lang="en-US" smtClean="0"/>
              <a:pPr>
                <a:spcAft>
                  <a:spcPts val="600"/>
                </a:spcAft>
              </a:pPr>
              <a:t>11</a:t>
            </a:fld>
            <a:endParaRPr lang="en-US"/>
          </a:p>
        </p:txBody>
      </p:sp>
    </p:spTree>
    <p:extLst>
      <p:ext uri="{BB962C8B-B14F-4D97-AF65-F5344CB8AC3E}">
        <p14:creationId xmlns:p14="http://schemas.microsoft.com/office/powerpoint/2010/main" val="1603557213"/>
      </p:ext>
    </p:extLst>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FEFF-2BCF-50A1-A1AA-8D4043E08281}"/>
              </a:ext>
            </a:extLst>
          </p:cNvPr>
          <p:cNvSpPr>
            <a:spLocks noGrp="1"/>
          </p:cNvSpPr>
          <p:nvPr>
            <p:ph type="title"/>
          </p:nvPr>
        </p:nvSpPr>
        <p:spPr>
          <a:xfrm>
            <a:off x="609600" y="274638"/>
            <a:ext cx="10972800" cy="1143000"/>
          </a:xfrm>
        </p:spPr>
        <p:txBody>
          <a:bodyPr wrap="square" anchor="ctr">
            <a:normAutofit/>
          </a:bodyPr>
          <a:lstStyle/>
          <a:p>
            <a:r>
              <a:rPr lang="en-US" sz="3600" dirty="0"/>
              <a:t>MRP Provision C.9</a:t>
            </a:r>
          </a:p>
        </p:txBody>
      </p:sp>
      <p:sp>
        <p:nvSpPr>
          <p:cNvPr id="3" name="Content Placeholder 2">
            <a:extLst>
              <a:ext uri="{FF2B5EF4-FFF2-40B4-BE49-F238E27FC236}">
                <a16:creationId xmlns:a16="http://schemas.microsoft.com/office/drawing/2014/main" id="{5F466B65-BA63-9A11-447E-A1CDF5EF207A}"/>
              </a:ext>
            </a:extLst>
          </p:cNvPr>
          <p:cNvSpPr>
            <a:spLocks noGrp="1"/>
          </p:cNvSpPr>
          <p:nvPr>
            <p:ph sz="half" idx="1"/>
          </p:nvPr>
        </p:nvSpPr>
        <p:spPr>
          <a:xfrm>
            <a:off x="645459" y="1567934"/>
            <a:ext cx="7050742" cy="4419599"/>
          </a:xfrm>
        </p:spPr>
        <p:txBody>
          <a:bodyPr wrap="square" anchor="t">
            <a:normAutofit fontScale="85000" lnSpcReduction="10000"/>
          </a:bodyPr>
          <a:lstStyle/>
          <a:p>
            <a:pPr>
              <a:lnSpc>
                <a:spcPct val="90000"/>
              </a:lnSpc>
            </a:pPr>
            <a:r>
              <a:rPr lang="en-US" b="1" dirty="0"/>
              <a:t>Work with Regulatory Agencies</a:t>
            </a:r>
          </a:p>
          <a:p>
            <a:pPr lvl="1">
              <a:lnSpc>
                <a:spcPct val="90000"/>
              </a:lnSpc>
            </a:pPr>
            <a:r>
              <a:rPr lang="en-US" sz="2800" baseline="0" dirty="0"/>
              <a:t>Encourage them to </a:t>
            </a:r>
            <a:r>
              <a:rPr lang="en-US" sz="2800" dirty="0"/>
              <a:t>include water quality impacts in the pesticide registration process</a:t>
            </a:r>
            <a:endParaRPr lang="en-US" sz="2800" baseline="0" dirty="0"/>
          </a:p>
          <a:p>
            <a:pPr>
              <a:lnSpc>
                <a:spcPct val="90000"/>
              </a:lnSpc>
            </a:pPr>
            <a:endParaRPr lang="en-US" b="1" dirty="0"/>
          </a:p>
          <a:p>
            <a:pPr>
              <a:lnSpc>
                <a:spcPct val="90000"/>
              </a:lnSpc>
            </a:pPr>
            <a:r>
              <a:rPr lang="en-US" b="1" dirty="0"/>
              <a:t>Coordinate with Ag. Commissioners</a:t>
            </a:r>
          </a:p>
          <a:p>
            <a:pPr lvl="1"/>
            <a:r>
              <a:rPr lang="en-US" sz="2800" dirty="0"/>
              <a:t>Report violations</a:t>
            </a:r>
          </a:p>
          <a:p>
            <a:pPr lvl="1"/>
            <a:r>
              <a:rPr lang="en-US" sz="2800" dirty="0"/>
              <a:t>Obtain advice </a:t>
            </a:r>
          </a:p>
          <a:p>
            <a:pPr>
              <a:lnSpc>
                <a:spcPct val="90000"/>
              </a:lnSpc>
            </a:pPr>
            <a:endParaRPr lang="en-US" b="1" dirty="0"/>
          </a:p>
          <a:p>
            <a:pPr>
              <a:lnSpc>
                <a:spcPct val="90000"/>
              </a:lnSpc>
            </a:pPr>
            <a:r>
              <a:rPr lang="en-US" b="1" dirty="0"/>
              <a:t>Conduct Evaluation</a:t>
            </a:r>
          </a:p>
          <a:p>
            <a:pPr lvl="1">
              <a:lnSpc>
                <a:spcPct val="90000"/>
              </a:lnSpc>
            </a:pPr>
            <a:r>
              <a:rPr lang="en-US" sz="2800" dirty="0"/>
              <a:t>Evaluate municipal pesticide control activities</a:t>
            </a:r>
          </a:p>
          <a:p>
            <a:pPr lvl="1">
              <a:lnSpc>
                <a:spcPct val="90000"/>
              </a:lnSpc>
            </a:pPr>
            <a:r>
              <a:rPr lang="en-US" sz="2800" dirty="0"/>
              <a:t>Report with FY 24-25 Annual Report</a:t>
            </a:r>
          </a:p>
          <a:p>
            <a:pPr>
              <a:lnSpc>
                <a:spcPct val="90000"/>
              </a:lnSpc>
            </a:pPr>
            <a:endParaRPr lang="en-US" b="1" dirty="0"/>
          </a:p>
        </p:txBody>
      </p:sp>
      <p:sp>
        <p:nvSpPr>
          <p:cNvPr id="4" name="Slide Number Placeholder 3">
            <a:extLst>
              <a:ext uri="{FF2B5EF4-FFF2-40B4-BE49-F238E27FC236}">
                <a16:creationId xmlns:a16="http://schemas.microsoft.com/office/drawing/2014/main" id="{C4005A42-D391-13A1-D6A3-0C1F3E97A58D}"/>
              </a:ext>
            </a:extLst>
          </p:cNvPr>
          <p:cNvSpPr>
            <a:spLocks noGrp="1"/>
          </p:cNvSpPr>
          <p:nvPr>
            <p:ph type="sldNum" sz="quarter" idx="11"/>
          </p:nvPr>
        </p:nvSpPr>
        <p:spPr>
          <a:xfrm>
            <a:off x="8737600" y="6245225"/>
            <a:ext cx="2844800" cy="476250"/>
          </a:xfrm>
        </p:spPr>
        <p:txBody>
          <a:bodyPr wrap="square" anchor="t">
            <a:normAutofit/>
          </a:bodyPr>
          <a:lstStyle/>
          <a:p>
            <a:pPr>
              <a:spcAft>
                <a:spcPts val="600"/>
              </a:spcAft>
            </a:pPr>
            <a:fld id="{28D26B82-93D3-4CEA-AB2E-5DE768F8E4B4}" type="slidenum">
              <a:rPr lang="en-US" smtClean="0"/>
              <a:pPr>
                <a:spcAft>
                  <a:spcPts val="600"/>
                </a:spcAft>
              </a:pPr>
              <a:t>12</a:t>
            </a:fld>
            <a:endParaRPr lang="en-US"/>
          </a:p>
        </p:txBody>
      </p:sp>
      <p:pic>
        <p:nvPicPr>
          <p:cNvPr id="5" name="Picture 4" descr="Graphical user interface, application, Word&#10;&#10;Description automatically generated">
            <a:extLst>
              <a:ext uri="{FF2B5EF4-FFF2-40B4-BE49-F238E27FC236}">
                <a16:creationId xmlns:a16="http://schemas.microsoft.com/office/drawing/2014/main" id="{83932327-A9EA-77AD-21F6-B411A3C767C3}"/>
              </a:ext>
            </a:extLst>
          </p:cNvPr>
          <p:cNvPicPr>
            <a:picLocks noChangeAspect="1"/>
          </p:cNvPicPr>
          <p:nvPr/>
        </p:nvPicPr>
        <p:blipFill rotWithShape="1">
          <a:blip r:embed="rId2">
            <a:extLst>
              <a:ext uri="{28A0092B-C50C-407E-A947-70E740481C1C}">
                <a14:useLocalDpi xmlns:a14="http://schemas.microsoft.com/office/drawing/2010/main" val="0"/>
              </a:ext>
            </a:extLst>
          </a:blip>
          <a:srcRect l="17500" t="19755" r="52579" b="6593"/>
          <a:stretch/>
        </p:blipFill>
        <p:spPr>
          <a:xfrm>
            <a:off x="8001000" y="1437958"/>
            <a:ext cx="3429000" cy="4604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2946187"/>
      </p:ext>
    </p:extLst>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FEFF-2BCF-50A1-A1AA-8D4043E08281}"/>
              </a:ext>
            </a:extLst>
          </p:cNvPr>
          <p:cNvSpPr>
            <a:spLocks noGrp="1"/>
          </p:cNvSpPr>
          <p:nvPr>
            <p:ph type="title"/>
          </p:nvPr>
        </p:nvSpPr>
        <p:spPr>
          <a:xfrm>
            <a:off x="609600" y="274638"/>
            <a:ext cx="10972800" cy="1143000"/>
          </a:xfrm>
        </p:spPr>
        <p:txBody>
          <a:bodyPr wrap="square" anchor="ctr">
            <a:normAutofit/>
          </a:bodyPr>
          <a:lstStyle/>
          <a:p>
            <a:r>
              <a:rPr lang="en-US" sz="3600" dirty="0"/>
              <a:t>MRP Provision C.9</a:t>
            </a:r>
          </a:p>
        </p:txBody>
      </p:sp>
      <p:sp>
        <p:nvSpPr>
          <p:cNvPr id="3" name="Content Placeholder 2">
            <a:extLst>
              <a:ext uri="{FF2B5EF4-FFF2-40B4-BE49-F238E27FC236}">
                <a16:creationId xmlns:a16="http://schemas.microsoft.com/office/drawing/2014/main" id="{5F466B65-BA63-9A11-447E-A1CDF5EF207A}"/>
              </a:ext>
            </a:extLst>
          </p:cNvPr>
          <p:cNvSpPr>
            <a:spLocks noGrp="1"/>
          </p:cNvSpPr>
          <p:nvPr>
            <p:ph sz="half" idx="1"/>
          </p:nvPr>
        </p:nvSpPr>
        <p:spPr>
          <a:xfrm>
            <a:off x="609600" y="1600201"/>
            <a:ext cx="7315200" cy="761999"/>
          </a:xfrm>
        </p:spPr>
        <p:txBody>
          <a:bodyPr wrap="square" anchor="t">
            <a:normAutofit fontScale="92500"/>
          </a:bodyPr>
          <a:lstStyle/>
          <a:p>
            <a:pPr>
              <a:lnSpc>
                <a:spcPct val="90000"/>
              </a:lnSpc>
              <a:spcBef>
                <a:spcPts val="1200"/>
              </a:spcBef>
            </a:pPr>
            <a:r>
              <a:rPr lang="en-US" b="1" dirty="0"/>
              <a:t>Conduct Public Outreach – </a:t>
            </a:r>
            <a:r>
              <a:rPr lang="en-US" dirty="0">
                <a:solidFill>
                  <a:srgbClr val="0070C0"/>
                </a:solidFill>
                <a:hlinkClick r:id="rId2"/>
              </a:rPr>
              <a:t>FlowsToBay.org  </a:t>
            </a:r>
            <a:endParaRPr lang="en-US" dirty="0">
              <a:solidFill>
                <a:srgbClr val="0070C0"/>
              </a:solidFill>
            </a:endParaRPr>
          </a:p>
          <a:p>
            <a:pPr>
              <a:lnSpc>
                <a:spcPct val="90000"/>
              </a:lnSpc>
            </a:pPr>
            <a:endParaRPr lang="en-US" b="1" dirty="0"/>
          </a:p>
        </p:txBody>
      </p:sp>
      <p:sp>
        <p:nvSpPr>
          <p:cNvPr id="4" name="Slide Number Placeholder 3">
            <a:extLst>
              <a:ext uri="{FF2B5EF4-FFF2-40B4-BE49-F238E27FC236}">
                <a16:creationId xmlns:a16="http://schemas.microsoft.com/office/drawing/2014/main" id="{C4005A42-D391-13A1-D6A3-0C1F3E97A58D}"/>
              </a:ext>
            </a:extLst>
          </p:cNvPr>
          <p:cNvSpPr>
            <a:spLocks noGrp="1"/>
          </p:cNvSpPr>
          <p:nvPr>
            <p:ph type="sldNum" sz="quarter" idx="11"/>
          </p:nvPr>
        </p:nvSpPr>
        <p:spPr>
          <a:xfrm>
            <a:off x="8737600" y="6245225"/>
            <a:ext cx="2844800" cy="476250"/>
          </a:xfrm>
        </p:spPr>
        <p:txBody>
          <a:bodyPr wrap="square" anchor="t">
            <a:normAutofit/>
          </a:bodyPr>
          <a:lstStyle/>
          <a:p>
            <a:pPr>
              <a:spcAft>
                <a:spcPts val="600"/>
              </a:spcAft>
            </a:pPr>
            <a:fld id="{28D26B82-93D3-4CEA-AB2E-5DE768F8E4B4}" type="slidenum">
              <a:rPr lang="en-US" smtClean="0"/>
              <a:pPr>
                <a:spcAft>
                  <a:spcPts val="600"/>
                </a:spcAft>
              </a:pPr>
              <a:t>13</a:t>
            </a:fld>
            <a:endParaRPr lang="en-US"/>
          </a:p>
        </p:txBody>
      </p:sp>
      <p:pic>
        <p:nvPicPr>
          <p:cNvPr id="6" name="Picture 5">
            <a:extLst>
              <a:ext uri="{FF2B5EF4-FFF2-40B4-BE49-F238E27FC236}">
                <a16:creationId xmlns:a16="http://schemas.microsoft.com/office/drawing/2014/main" id="{0C36583D-3DD5-382B-DAC6-8C6937AE8544}"/>
              </a:ext>
            </a:extLst>
          </p:cNvPr>
          <p:cNvPicPr>
            <a:picLocks noChangeAspect="1"/>
          </p:cNvPicPr>
          <p:nvPr/>
        </p:nvPicPr>
        <p:blipFill>
          <a:blip r:embed="rId3"/>
          <a:stretch>
            <a:fillRect/>
          </a:stretch>
        </p:blipFill>
        <p:spPr>
          <a:xfrm>
            <a:off x="588297" y="2667000"/>
            <a:ext cx="4114800" cy="2712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9207030-DDCE-D9F1-AD73-31139030E8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45"/>
          <a:stretch/>
        </p:blipFill>
        <p:spPr bwMode="auto">
          <a:xfrm>
            <a:off x="5119003" y="2707604"/>
            <a:ext cx="3048000" cy="2630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9" name="Picture 8" descr="A picture containing text&#10;&#10;Description automatically generated">
            <a:extLst>
              <a:ext uri="{FF2B5EF4-FFF2-40B4-BE49-F238E27FC236}">
                <a16:creationId xmlns:a16="http://schemas.microsoft.com/office/drawing/2014/main" id="{78BF9BAE-4E0C-BAB8-834E-FA5FAEC81A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057212" y="2035122"/>
            <a:ext cx="4205575" cy="3154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07B63BD8-0D48-8C7A-8A5D-A82883C64E30}"/>
              </a:ext>
            </a:extLst>
          </p:cNvPr>
          <p:cNvSpPr txBox="1"/>
          <p:nvPr/>
        </p:nvSpPr>
        <p:spPr>
          <a:xfrm>
            <a:off x="1295400" y="5499161"/>
            <a:ext cx="1545303" cy="369332"/>
          </a:xfrm>
          <a:prstGeom prst="rect">
            <a:avLst/>
          </a:prstGeom>
          <a:noFill/>
        </p:spPr>
        <p:txBody>
          <a:bodyPr wrap="square" rtlCol="0">
            <a:spAutoFit/>
          </a:bodyPr>
          <a:lstStyle/>
          <a:p>
            <a:r>
              <a:rPr lang="en-US" b="1" dirty="0"/>
              <a:t>Webinars</a:t>
            </a:r>
          </a:p>
        </p:txBody>
      </p:sp>
      <p:sp>
        <p:nvSpPr>
          <p:cNvPr id="11" name="TextBox 10">
            <a:extLst>
              <a:ext uri="{FF2B5EF4-FFF2-40B4-BE49-F238E27FC236}">
                <a16:creationId xmlns:a16="http://schemas.microsoft.com/office/drawing/2014/main" id="{622CC313-D5CA-B03F-1B09-BBFF95AB5D76}"/>
              </a:ext>
            </a:extLst>
          </p:cNvPr>
          <p:cNvSpPr txBox="1"/>
          <p:nvPr/>
        </p:nvSpPr>
        <p:spPr>
          <a:xfrm>
            <a:off x="5387910" y="5447843"/>
            <a:ext cx="3030961" cy="646331"/>
          </a:xfrm>
          <a:prstGeom prst="rect">
            <a:avLst/>
          </a:prstGeom>
          <a:noFill/>
        </p:spPr>
        <p:txBody>
          <a:bodyPr wrap="square" rtlCol="0">
            <a:spAutoFit/>
          </a:bodyPr>
          <a:lstStyle/>
          <a:p>
            <a:r>
              <a:rPr lang="en-US" b="1" dirty="0"/>
              <a:t>Point-of-purchase outreach</a:t>
            </a:r>
          </a:p>
        </p:txBody>
      </p:sp>
    </p:spTree>
    <p:extLst>
      <p:ext uri="{BB962C8B-B14F-4D97-AF65-F5344CB8AC3E}">
        <p14:creationId xmlns:p14="http://schemas.microsoft.com/office/powerpoint/2010/main" val="3454790289"/>
      </p:ext>
    </p:extLst>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286000" y="304800"/>
            <a:ext cx="7772400" cy="914400"/>
          </a:xfrm>
        </p:spPr>
        <p:txBody>
          <a:bodyPr/>
          <a:lstStyle/>
          <a:p>
            <a:r>
              <a:rPr lang="en-US" sz="3600" dirty="0"/>
              <a:t>For more information…</a:t>
            </a:r>
          </a:p>
        </p:txBody>
      </p:sp>
      <p:sp>
        <p:nvSpPr>
          <p:cNvPr id="70659" name="Content Placeholder 2"/>
          <p:cNvSpPr>
            <a:spLocks noGrp="1"/>
          </p:cNvSpPr>
          <p:nvPr>
            <p:ph idx="1"/>
          </p:nvPr>
        </p:nvSpPr>
        <p:spPr>
          <a:xfrm>
            <a:off x="2209800" y="1534998"/>
            <a:ext cx="7772400" cy="4298950"/>
          </a:xfrm>
        </p:spPr>
        <p:txBody>
          <a:bodyPr/>
          <a:lstStyle/>
          <a:p>
            <a:pPr marL="0" indent="0" algn="ctr">
              <a:buNone/>
            </a:pPr>
            <a:endParaRPr lang="en-US" b="1" u="sng" dirty="0">
              <a:solidFill>
                <a:schemeClr val="tx1"/>
              </a:solidFill>
            </a:endParaRPr>
          </a:p>
          <a:p>
            <a:pPr marL="0" indent="0" algn="ctr">
              <a:buNone/>
            </a:pPr>
            <a:r>
              <a:rPr lang="en-US" b="1" u="sng" dirty="0">
                <a:solidFill>
                  <a:schemeClr val="tx1"/>
                </a:solidFill>
              </a:rPr>
              <a:t>www.FlowsToBay.org</a:t>
            </a:r>
          </a:p>
          <a:p>
            <a:pPr marL="0" indent="0" algn="ctr">
              <a:buNone/>
            </a:pPr>
            <a:endParaRPr lang="en-US" b="1" dirty="0">
              <a:solidFill>
                <a:schemeClr val="tx1"/>
              </a:solidFill>
            </a:endParaRPr>
          </a:p>
          <a:p>
            <a:pPr marL="0" indent="0" algn="ctr">
              <a:buNone/>
            </a:pPr>
            <a:r>
              <a:rPr lang="es-ES_tradnl" sz="2800" dirty="0">
                <a:solidFill>
                  <a:schemeClr val="tx1"/>
                </a:solidFill>
              </a:rPr>
              <a:t>Vishakha Atre</a:t>
            </a:r>
          </a:p>
          <a:p>
            <a:pPr marL="0" indent="0" algn="ctr">
              <a:buNone/>
            </a:pPr>
            <a:r>
              <a:rPr lang="es-ES_tradnl" sz="2800" dirty="0">
                <a:solidFill>
                  <a:schemeClr val="tx1"/>
                </a:solidFill>
              </a:rPr>
              <a:t>EOA, Inc.</a:t>
            </a:r>
          </a:p>
          <a:p>
            <a:pPr marL="0" indent="0" algn="ctr">
              <a:buNone/>
            </a:pPr>
            <a:r>
              <a:rPr lang="es-ES_tradnl" sz="2800" dirty="0">
                <a:solidFill>
                  <a:schemeClr val="tx1"/>
                </a:solidFill>
              </a:rPr>
              <a:t>408-720-8811 x3</a:t>
            </a:r>
          </a:p>
          <a:p>
            <a:pPr marL="0" indent="0" algn="ctr">
              <a:buNone/>
            </a:pPr>
            <a:r>
              <a:rPr lang="es-ES_tradnl" sz="2800" u="sng" dirty="0">
                <a:solidFill>
                  <a:schemeClr val="tx1"/>
                </a:solidFill>
              </a:rPr>
              <a:t>vatre@eoainc.com</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598905564"/>
      </p:ext>
    </p:extLst>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62200" y="350837"/>
            <a:ext cx="7772400" cy="914400"/>
          </a:xfrm>
        </p:spPr>
        <p:txBody>
          <a:bodyPr/>
          <a:lstStyle/>
          <a:p>
            <a:r>
              <a:rPr lang="en-US" altLang="en-US" b="1" dirty="0"/>
              <a:t>Overview of Presentation</a:t>
            </a:r>
          </a:p>
        </p:txBody>
      </p:sp>
      <p:sp>
        <p:nvSpPr>
          <p:cNvPr id="15363" name="Content Placeholder 2"/>
          <p:cNvSpPr>
            <a:spLocks noGrp="1"/>
          </p:cNvSpPr>
          <p:nvPr>
            <p:ph idx="1"/>
          </p:nvPr>
        </p:nvSpPr>
        <p:spPr>
          <a:xfrm>
            <a:off x="777319" y="1524000"/>
            <a:ext cx="11049000" cy="4525963"/>
          </a:xfrm>
        </p:spPr>
        <p:txBody>
          <a:bodyPr>
            <a:normAutofit/>
          </a:bodyPr>
          <a:lstStyle/>
          <a:p>
            <a:r>
              <a:rPr lang="en-US" altLang="en-US" sz="3400" dirty="0">
                <a:solidFill>
                  <a:schemeClr val="tx1"/>
                </a:solidFill>
              </a:rPr>
              <a:t>Background - Stormwater and Pesticides</a:t>
            </a:r>
          </a:p>
          <a:p>
            <a:endParaRPr lang="en-US" altLang="en-US" sz="3400" dirty="0">
              <a:solidFill>
                <a:schemeClr val="tx1"/>
              </a:solidFill>
            </a:endParaRPr>
          </a:p>
          <a:p>
            <a:r>
              <a:rPr lang="en-US" altLang="en-US" sz="3400" dirty="0">
                <a:solidFill>
                  <a:schemeClr val="tx1"/>
                </a:solidFill>
              </a:rPr>
              <a:t>Stormwater Regulations and the “Municipal Regional Permit (MRP)”</a:t>
            </a:r>
          </a:p>
          <a:p>
            <a:endParaRPr lang="en-US" altLang="en-US" sz="3400" dirty="0">
              <a:solidFill>
                <a:schemeClr val="tx1"/>
              </a:solidFill>
            </a:endParaRPr>
          </a:p>
          <a:p>
            <a:r>
              <a:rPr lang="en-US" altLang="en-US" sz="3400" dirty="0">
                <a:solidFill>
                  <a:schemeClr val="tx1"/>
                </a:solidFill>
              </a:rPr>
              <a:t>Pesticide Control Requirements in the MRP</a:t>
            </a:r>
          </a:p>
          <a:p>
            <a:endParaRPr lang="en-US" altLang="en-US" dirty="0"/>
          </a:p>
        </p:txBody>
      </p:sp>
    </p:spTree>
    <p:extLst>
      <p:ext uri="{BB962C8B-B14F-4D97-AF65-F5344CB8AC3E}">
        <p14:creationId xmlns:p14="http://schemas.microsoft.com/office/powerpoint/2010/main" val="773016365"/>
      </p:ext>
    </p:extLst>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5000" y="-152400"/>
            <a:ext cx="8229600" cy="685800"/>
          </a:xfrm>
        </p:spPr>
        <p:txBody>
          <a:bodyPr/>
          <a:lstStyle/>
          <a:p>
            <a:pPr eaLnBrk="1" hangingPunct="1">
              <a:spcBef>
                <a:spcPct val="50000"/>
              </a:spcBef>
              <a:defRPr/>
            </a:pPr>
            <a:br>
              <a:rPr lang="en-US" altLang="en-US" sz="3600" dirty="0"/>
            </a:br>
            <a:br>
              <a:rPr lang="en-US" altLang="en-US" sz="3600" dirty="0"/>
            </a:br>
            <a:r>
              <a:rPr lang="en-US" altLang="en-US" sz="3600" dirty="0"/>
              <a:t>Stormwater Pollution</a:t>
            </a:r>
          </a:p>
        </p:txBody>
      </p:sp>
      <p:sp>
        <p:nvSpPr>
          <p:cNvPr id="4" name="TextBox 3"/>
          <p:cNvSpPr txBox="1"/>
          <p:nvPr/>
        </p:nvSpPr>
        <p:spPr>
          <a:xfrm>
            <a:off x="609600" y="1447800"/>
            <a:ext cx="115824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Pollutants entering the storm drain system flow to local creeks and the Bay </a:t>
            </a:r>
            <a:r>
              <a:rPr lang="en-US" sz="2800" b="1" u="sng" dirty="0"/>
              <a:t>with no treatment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Everyday activities can cause stormwater pollution</a:t>
            </a:r>
          </a:p>
        </p:txBody>
      </p:sp>
      <p:pic>
        <p:nvPicPr>
          <p:cNvPr id="2" name="Picture 1" descr="what not to do_no copy.pdf - Adobe Acrobat"/>
          <p:cNvPicPr>
            <a:picLocks noChangeAspect="1"/>
          </p:cNvPicPr>
          <p:nvPr/>
        </p:nvPicPr>
        <p:blipFill rotWithShape="1">
          <a:blip r:embed="rId3" cstate="print">
            <a:extLst>
              <a:ext uri="{28A0092B-C50C-407E-A947-70E740481C1C}">
                <a14:useLocalDpi xmlns:a14="http://schemas.microsoft.com/office/drawing/2010/main" val="0"/>
              </a:ext>
            </a:extLst>
          </a:blip>
          <a:srcRect l="12499" t="53076" r="69202" b="5395"/>
          <a:stretch/>
        </p:blipFill>
        <p:spPr>
          <a:xfrm>
            <a:off x="1614025" y="3759301"/>
            <a:ext cx="1368458" cy="1682625"/>
          </a:xfrm>
          <a:prstGeom prst="rect">
            <a:avLst/>
          </a:prstGeom>
          <a:effectLst>
            <a:glow rad="127000">
              <a:srgbClr val="0070C0"/>
            </a:glow>
          </a:effectLst>
        </p:spPr>
      </p:pic>
      <p:pic>
        <p:nvPicPr>
          <p:cNvPr id="5" name="Picture 4" descr="what not to do_no copy.pdf - Adobe Acrobat"/>
          <p:cNvPicPr>
            <a:picLocks noChangeAspect="1"/>
          </p:cNvPicPr>
          <p:nvPr/>
        </p:nvPicPr>
        <p:blipFill rotWithShape="1">
          <a:blip r:embed="rId3">
            <a:extLst>
              <a:ext uri="{28A0092B-C50C-407E-A947-70E740481C1C}">
                <a14:useLocalDpi xmlns:a14="http://schemas.microsoft.com/office/drawing/2010/main" val="0"/>
              </a:ext>
            </a:extLst>
          </a:blip>
          <a:srcRect l="59166" t="47692" r="27501" b="17701"/>
          <a:stretch/>
        </p:blipFill>
        <p:spPr>
          <a:xfrm>
            <a:off x="8382000" y="3730235"/>
            <a:ext cx="1219200" cy="1714500"/>
          </a:xfrm>
          <a:prstGeom prst="rect">
            <a:avLst/>
          </a:prstGeom>
          <a:effectLst>
            <a:glow rad="127000">
              <a:srgbClr val="0070C0"/>
            </a:glow>
          </a:effectLst>
        </p:spPr>
      </p:pic>
      <p:pic>
        <p:nvPicPr>
          <p:cNvPr id="3" name="Picture 2" descr="what not to do_no copy.pdf - Adobe Acrobat"/>
          <p:cNvPicPr>
            <a:picLocks noChangeAspect="1"/>
          </p:cNvPicPr>
          <p:nvPr/>
        </p:nvPicPr>
        <p:blipFill rotWithShape="1">
          <a:blip r:embed="rId4">
            <a:extLst>
              <a:ext uri="{28A0092B-C50C-407E-A947-70E740481C1C}">
                <a14:useLocalDpi xmlns:a14="http://schemas.microsoft.com/office/drawing/2010/main" val="0"/>
              </a:ext>
            </a:extLst>
          </a:blip>
          <a:srcRect l="39166" t="60049" r="48003" b="10009"/>
          <a:stretch/>
        </p:blipFill>
        <p:spPr>
          <a:xfrm>
            <a:off x="4953000" y="3759301"/>
            <a:ext cx="1360965" cy="1720785"/>
          </a:xfrm>
          <a:prstGeom prst="rect">
            <a:avLst/>
          </a:prstGeom>
          <a:effectLst>
            <a:glow rad="127000">
              <a:srgbClr val="0070C0"/>
            </a:glow>
          </a:effectLst>
        </p:spPr>
      </p:pic>
    </p:spTree>
    <p:extLst>
      <p:ext uri="{BB962C8B-B14F-4D97-AF65-F5344CB8AC3E}">
        <p14:creationId xmlns:p14="http://schemas.microsoft.com/office/powerpoint/2010/main" val="312414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38201" y="304800"/>
            <a:ext cx="10290174" cy="914400"/>
          </a:xfrm>
        </p:spPr>
        <p:txBody>
          <a:bodyPr>
            <a:normAutofit fontScale="90000"/>
          </a:bodyPr>
          <a:lstStyle/>
          <a:p>
            <a:pPr>
              <a:defRPr/>
            </a:pPr>
            <a:r>
              <a:rPr lang="en-US" sz="4000" dirty="0">
                <a:ea typeface="ＭＳ Ｐゴシック" panose="020B0600070205080204" pitchFamily="34" charset="-128"/>
                <a:cs typeface="Times New Roman" panose="02020603050405020304" pitchFamily="18" charset="0"/>
              </a:rPr>
              <a:t>Municipal Regional Stormwater Permit (MRP)</a:t>
            </a:r>
            <a:endParaRPr lang="es-ES_tradnl" sz="4000" dirty="0">
              <a:ea typeface="ＭＳ Ｐゴシック" panose="020B0600070205080204" pitchFamily="34" charset="-128"/>
              <a:cs typeface="Times New Roman" panose="02020603050405020304" pitchFamily="18" charset="0"/>
            </a:endParaRPr>
          </a:p>
        </p:txBody>
      </p:sp>
      <p:sp>
        <p:nvSpPr>
          <p:cNvPr id="17411" name="Content Placeholder 2"/>
          <p:cNvSpPr>
            <a:spLocks noGrp="1"/>
          </p:cNvSpPr>
          <p:nvPr>
            <p:ph idx="1"/>
          </p:nvPr>
        </p:nvSpPr>
        <p:spPr>
          <a:xfrm>
            <a:off x="533400" y="1600200"/>
            <a:ext cx="8001000" cy="4267200"/>
          </a:xfrm>
        </p:spPr>
        <p:txBody>
          <a:bodyPr rtlCol="0">
            <a:normAutofit fontScale="92500"/>
          </a:bodyPr>
          <a:lstStyle/>
          <a:p>
            <a:pPr eaLnBrk="1" hangingPunct="1">
              <a:spcBef>
                <a:spcPts val="1200"/>
              </a:spcBef>
              <a:defRPr/>
            </a:pPr>
            <a:r>
              <a:rPr lang="en-US" sz="2600" dirty="0">
                <a:solidFill>
                  <a:schemeClr val="tx1"/>
                </a:solidFill>
                <a:latin typeface="Arial" panose="020B0604020202020204" pitchFamily="34" charset="0"/>
                <a:cs typeface="Arial" panose="020B0604020202020204" pitchFamily="34" charset="0"/>
              </a:rPr>
              <a:t>San Mateo agencies (permittees) are part of the MRP that covers four Bay Area counties </a:t>
            </a:r>
            <a:r>
              <a:rPr lang="en-US" sz="2600">
                <a:solidFill>
                  <a:schemeClr val="tx1"/>
                </a:solidFill>
                <a:latin typeface="Arial" panose="020B0604020202020204" pitchFamily="34" charset="0"/>
                <a:cs typeface="Arial" panose="020B0604020202020204" pitchFamily="34" charset="0"/>
              </a:rPr>
              <a:t>and parts of Solano</a:t>
            </a:r>
            <a:endParaRPr lang="en-US" sz="2600" dirty="0">
              <a:solidFill>
                <a:schemeClr val="tx1"/>
              </a:solidFill>
              <a:latin typeface="Arial" panose="020B0604020202020204" pitchFamily="34" charset="0"/>
              <a:cs typeface="Arial" panose="020B0604020202020204" pitchFamily="34" charset="0"/>
            </a:endParaRPr>
          </a:p>
          <a:p>
            <a:pPr>
              <a:spcBef>
                <a:spcPts val="1200"/>
              </a:spcBef>
              <a:defRPr/>
            </a:pPr>
            <a:r>
              <a:rPr lang="en-US" sz="2600" dirty="0">
                <a:solidFill>
                  <a:schemeClr val="tx1"/>
                </a:solidFill>
                <a:latin typeface="Arial" panose="020B0604020202020204" pitchFamily="34" charset="0"/>
                <a:cs typeface="Arial" panose="020B0604020202020204" pitchFamily="34" charset="0"/>
              </a:rPr>
              <a:t>Includes requirements for controlling urban runoff pollutants – litter, sediment, metals, pesticides, etc.</a:t>
            </a:r>
          </a:p>
          <a:p>
            <a:pPr>
              <a:spcBef>
                <a:spcPts val="1200"/>
              </a:spcBef>
              <a:defRPr/>
            </a:pPr>
            <a:r>
              <a:rPr lang="en-US" sz="2600" dirty="0">
                <a:solidFill>
                  <a:schemeClr val="tx1"/>
                </a:solidFill>
                <a:latin typeface="Arial" panose="020B0604020202020204" pitchFamily="34" charset="0"/>
                <a:cs typeface="Arial" panose="020B0604020202020204" pitchFamily="34" charset="0"/>
              </a:rPr>
              <a:t>Describes programs that permittees have to implement – inspections, public outreach, monitoring etc.</a:t>
            </a:r>
          </a:p>
          <a:p>
            <a:pPr>
              <a:spcBef>
                <a:spcPts val="1200"/>
              </a:spcBef>
              <a:defRPr/>
            </a:pPr>
            <a:r>
              <a:rPr lang="en-US" sz="2400" dirty="0">
                <a:solidFill>
                  <a:schemeClr val="tx1"/>
                </a:solidFill>
                <a:latin typeface="Arial" panose="020B0604020202020204" pitchFamily="34" charset="0"/>
                <a:cs typeface="Arial" panose="020B0604020202020204" pitchFamily="34" charset="0"/>
              </a:rPr>
              <a:t>The San Mateo Countywide Water Pollution Prevention Program (SMCWPPP) assists San Mateo County municipal Permittees to implement MRP requirements</a:t>
            </a:r>
          </a:p>
          <a:p>
            <a:pPr algn="ctr">
              <a:defRPr/>
            </a:pPr>
            <a:r>
              <a:rPr lang="en-US" sz="2600" dirty="0">
                <a:solidFill>
                  <a:schemeClr val="tx1"/>
                </a:solidFill>
                <a:latin typeface="Arial" panose="020B0604020202020204" pitchFamily="34" charset="0"/>
                <a:cs typeface="Arial" panose="020B0604020202020204" pitchFamily="34" charset="0"/>
                <a:hlinkClick r:id="rId3"/>
              </a:rPr>
              <a:t>www.FlowstoBay.org</a:t>
            </a:r>
            <a:r>
              <a:rPr lang="en-US" sz="2600" dirty="0">
                <a:solidFill>
                  <a:schemeClr val="tx1"/>
                </a:solidFill>
                <a:latin typeface="Arial" panose="020B0604020202020204" pitchFamily="34" charset="0"/>
                <a:cs typeface="Arial" panose="020B0604020202020204" pitchFamily="34" charset="0"/>
              </a:rPr>
              <a:t> </a:t>
            </a:r>
          </a:p>
          <a:p>
            <a:pPr>
              <a:defRPr/>
            </a:pPr>
            <a:endParaRPr lang="en-US" sz="2800" dirty="0">
              <a:solidFill>
                <a:schemeClr val="tx1"/>
              </a:solidFill>
              <a:latin typeface="Arial" panose="020B0604020202020204" pitchFamily="34" charset="0"/>
              <a:cs typeface="Arial" panose="020B0604020202020204" pitchFamily="34" charset="0"/>
            </a:endParaRPr>
          </a:p>
          <a:p>
            <a:pPr eaLnBrk="1" hangingPunct="1">
              <a:defRPr/>
            </a:pPr>
            <a:endParaRPr lang="en-US" sz="2800" b="1" dirty="0">
              <a:solidFill>
                <a:prstClr val="black"/>
              </a:solidFill>
              <a:latin typeface="Calibri"/>
              <a:cs typeface="Arial" charset="0"/>
            </a:endParaRPr>
          </a:p>
          <a:p>
            <a:pPr eaLnBrk="1" hangingPunct="1">
              <a:defRPr/>
            </a:pPr>
            <a:endParaRPr lang="en-US" dirty="0"/>
          </a:p>
        </p:txBody>
      </p:sp>
      <p:pic>
        <p:nvPicPr>
          <p:cNvPr id="3" name="Picture 2">
            <a:extLst>
              <a:ext uri="{FF2B5EF4-FFF2-40B4-BE49-F238E27FC236}">
                <a16:creationId xmlns:a16="http://schemas.microsoft.com/office/drawing/2014/main" id="{B7E119A9-E9D0-40BF-9A0B-1AB5162A9A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333" t="25000"/>
          <a:stretch/>
        </p:blipFill>
        <p:spPr>
          <a:xfrm>
            <a:off x="8763000" y="1828800"/>
            <a:ext cx="3183467" cy="3581400"/>
          </a:xfrm>
          <a:prstGeom prst="rect">
            <a:avLst/>
          </a:prstGeom>
        </p:spPr>
      </p:pic>
    </p:spTree>
    <p:extLst>
      <p:ext uri="{BB962C8B-B14F-4D97-AF65-F5344CB8AC3E}">
        <p14:creationId xmlns:p14="http://schemas.microsoft.com/office/powerpoint/2010/main" val="2815746142"/>
      </p:ext>
    </p:extLst>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F85E149-1AB2-26C7-35E4-554B200DCB0E}"/>
              </a:ext>
            </a:extLst>
          </p:cNvPr>
          <p:cNvSpPr txBox="1">
            <a:spLocks/>
          </p:cNvSpPr>
          <p:nvPr/>
        </p:nvSpPr>
        <p:spPr>
          <a:xfrm>
            <a:off x="998847" y="283923"/>
            <a:ext cx="10445841" cy="798862"/>
          </a:xfrm>
          <a:prstGeom prst="rect">
            <a:avLst/>
          </a:prstGeom>
        </p:spPr>
        <p:txBody>
          <a:bodyPr>
            <a:noAutofit/>
          </a:bodyPr>
          <a:lstStyle>
            <a:lvl1pPr algn="ctr" rtl="0" eaLnBrk="0" fontAlgn="base" hangingPunct="0">
              <a:spcBef>
                <a:spcPct val="0"/>
              </a:spcBef>
              <a:spcAft>
                <a:spcPct val="0"/>
              </a:spcAft>
              <a:defRPr sz="3600" b="1" kern="1200">
                <a:solidFill>
                  <a:schemeClr val="tx1">
                    <a:lumMod val="75000"/>
                    <a:lumOff val="25000"/>
                  </a:schemeClr>
                </a:solidFill>
                <a:latin typeface="Lucida Fax" panose="02060602050505020204" pitchFamily="18" charset="0"/>
                <a:ea typeface="+mj-ea"/>
                <a:cs typeface="Arial" pitchFamily="34" charset="0"/>
              </a:defRPr>
            </a:lvl1pPr>
            <a:lvl2pPr algn="ctr" rtl="0" eaLnBrk="0" fontAlgn="base" hangingPunct="0">
              <a:spcBef>
                <a:spcPct val="0"/>
              </a:spcBef>
              <a:spcAft>
                <a:spcPct val="0"/>
              </a:spcAft>
              <a:defRPr sz="4400" b="1">
                <a:solidFill>
                  <a:srgbClr val="18719F"/>
                </a:solidFill>
                <a:latin typeface="Arial" charset="0"/>
                <a:cs typeface="Arial" charset="0"/>
              </a:defRPr>
            </a:lvl2pPr>
            <a:lvl3pPr algn="ctr" rtl="0" eaLnBrk="0" fontAlgn="base" hangingPunct="0">
              <a:spcBef>
                <a:spcPct val="0"/>
              </a:spcBef>
              <a:spcAft>
                <a:spcPct val="0"/>
              </a:spcAft>
              <a:defRPr sz="4400" b="1">
                <a:solidFill>
                  <a:srgbClr val="18719F"/>
                </a:solidFill>
                <a:latin typeface="Arial" charset="0"/>
                <a:cs typeface="Arial" charset="0"/>
              </a:defRPr>
            </a:lvl3pPr>
            <a:lvl4pPr algn="ctr" rtl="0" eaLnBrk="0" fontAlgn="base" hangingPunct="0">
              <a:spcBef>
                <a:spcPct val="0"/>
              </a:spcBef>
              <a:spcAft>
                <a:spcPct val="0"/>
              </a:spcAft>
              <a:defRPr sz="4400" b="1">
                <a:solidFill>
                  <a:srgbClr val="18719F"/>
                </a:solidFill>
                <a:latin typeface="Arial" charset="0"/>
                <a:cs typeface="Arial" charset="0"/>
              </a:defRPr>
            </a:lvl4pPr>
            <a:lvl5pPr algn="ctr" rtl="0" eaLnBrk="0" fontAlgn="base" hangingPunct="0">
              <a:spcBef>
                <a:spcPct val="0"/>
              </a:spcBef>
              <a:spcAft>
                <a:spcPct val="0"/>
              </a:spcAft>
              <a:defRPr sz="4400" b="1">
                <a:solidFill>
                  <a:srgbClr val="18719F"/>
                </a:solidFill>
                <a:latin typeface="Arial" charset="0"/>
                <a:cs typeface="Arial" charset="0"/>
              </a:defRPr>
            </a:lvl5pPr>
            <a:lvl6pPr marL="457200" algn="ctr" rtl="0" fontAlgn="base">
              <a:spcBef>
                <a:spcPct val="0"/>
              </a:spcBef>
              <a:spcAft>
                <a:spcPct val="0"/>
              </a:spcAft>
              <a:defRPr sz="4400" b="1">
                <a:solidFill>
                  <a:srgbClr val="18719F"/>
                </a:solidFill>
                <a:latin typeface="Arial" charset="0"/>
                <a:cs typeface="Arial" charset="0"/>
              </a:defRPr>
            </a:lvl6pPr>
            <a:lvl7pPr marL="914400" algn="ctr" rtl="0" fontAlgn="base">
              <a:spcBef>
                <a:spcPct val="0"/>
              </a:spcBef>
              <a:spcAft>
                <a:spcPct val="0"/>
              </a:spcAft>
              <a:defRPr sz="4400" b="1">
                <a:solidFill>
                  <a:srgbClr val="18719F"/>
                </a:solidFill>
                <a:latin typeface="Arial" charset="0"/>
                <a:cs typeface="Arial" charset="0"/>
              </a:defRPr>
            </a:lvl7pPr>
            <a:lvl8pPr marL="1371600" algn="ctr" rtl="0" fontAlgn="base">
              <a:spcBef>
                <a:spcPct val="0"/>
              </a:spcBef>
              <a:spcAft>
                <a:spcPct val="0"/>
              </a:spcAft>
              <a:defRPr sz="4400" b="1">
                <a:solidFill>
                  <a:srgbClr val="18719F"/>
                </a:solidFill>
                <a:latin typeface="Arial" charset="0"/>
                <a:cs typeface="Arial" charset="0"/>
              </a:defRPr>
            </a:lvl8pPr>
            <a:lvl9pPr marL="1828800" algn="ctr" rtl="0" fontAlgn="base">
              <a:spcBef>
                <a:spcPct val="0"/>
              </a:spcBef>
              <a:spcAft>
                <a:spcPct val="0"/>
              </a:spcAft>
              <a:defRPr sz="4400" b="1">
                <a:solidFill>
                  <a:srgbClr val="18719F"/>
                </a:solidFill>
                <a:latin typeface="Arial" charset="0"/>
                <a:cs typeface="Arial" charset="0"/>
              </a:defRPr>
            </a:lvl9pPr>
          </a:lstStyle>
          <a:p>
            <a:r>
              <a:rPr lang="en-US" sz="4000" u="none" dirty="0">
                <a:solidFill>
                  <a:schemeClr val="accent2"/>
                </a:solidFill>
                <a:latin typeface="+mn-lt"/>
              </a:rPr>
              <a:t>MRP Applicable Provisions</a:t>
            </a:r>
          </a:p>
        </p:txBody>
      </p:sp>
      <p:graphicFrame>
        <p:nvGraphicFramePr>
          <p:cNvPr id="4" name="Content Placeholder 5">
            <a:extLst>
              <a:ext uri="{FF2B5EF4-FFF2-40B4-BE49-F238E27FC236}">
                <a16:creationId xmlns:a16="http://schemas.microsoft.com/office/drawing/2014/main" id="{01DFFA12-2F62-6D28-CE7F-956BB3255D1A}"/>
              </a:ext>
            </a:extLst>
          </p:cNvPr>
          <p:cNvGraphicFramePr>
            <a:graphicFrameLocks/>
          </p:cNvGraphicFramePr>
          <p:nvPr/>
        </p:nvGraphicFramePr>
        <p:xfrm>
          <a:off x="1151246" y="1409700"/>
          <a:ext cx="4059219"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5">
            <a:extLst>
              <a:ext uri="{FF2B5EF4-FFF2-40B4-BE49-F238E27FC236}">
                <a16:creationId xmlns:a16="http://schemas.microsoft.com/office/drawing/2014/main" id="{95C1ACFD-481A-AF1C-7A54-61EF079E05AD}"/>
              </a:ext>
            </a:extLst>
          </p:cNvPr>
          <p:cNvGraphicFramePr>
            <a:graphicFrameLocks/>
          </p:cNvGraphicFramePr>
          <p:nvPr/>
        </p:nvGraphicFramePr>
        <p:xfrm>
          <a:off x="4662888" y="1579152"/>
          <a:ext cx="3962400" cy="43004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5">
            <a:extLst>
              <a:ext uri="{FF2B5EF4-FFF2-40B4-BE49-F238E27FC236}">
                <a16:creationId xmlns:a16="http://schemas.microsoft.com/office/drawing/2014/main" id="{F01BD333-7DEA-CC51-C874-8487746AC85D}"/>
              </a:ext>
            </a:extLst>
          </p:cNvPr>
          <p:cNvGraphicFramePr>
            <a:graphicFrameLocks/>
          </p:cNvGraphicFramePr>
          <p:nvPr/>
        </p:nvGraphicFramePr>
        <p:xfrm>
          <a:off x="8029865" y="1621249"/>
          <a:ext cx="3581400" cy="42793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a:extLst>
              <a:ext uri="{FF2B5EF4-FFF2-40B4-BE49-F238E27FC236}">
                <a16:creationId xmlns:a16="http://schemas.microsoft.com/office/drawing/2014/main" id="{882EF1F5-4F00-F2A8-EFA8-CAF9E10D0DE6}"/>
              </a:ext>
            </a:extLst>
          </p:cNvPr>
          <p:cNvSpPr txBox="1"/>
          <p:nvPr/>
        </p:nvSpPr>
        <p:spPr>
          <a:xfrm>
            <a:off x="1151247" y="1223027"/>
            <a:ext cx="3402145" cy="369332"/>
          </a:xfrm>
          <a:prstGeom prst="rect">
            <a:avLst/>
          </a:prstGeom>
          <a:solidFill>
            <a:schemeClr val="bg1">
              <a:lumMod val="85000"/>
            </a:schemeClr>
          </a:solidFill>
        </p:spPr>
        <p:txBody>
          <a:bodyPr wrap="square" rtlCol="0">
            <a:spAutoFit/>
          </a:bodyPr>
          <a:lstStyle/>
          <a:p>
            <a:pPr algn="ctr"/>
            <a:r>
              <a:rPr lang="en-US" b="1" u="none"/>
              <a:t>Topic Specific</a:t>
            </a:r>
            <a:endParaRPr lang="en-US" b="1" u="none" dirty="0"/>
          </a:p>
        </p:txBody>
      </p:sp>
      <p:sp>
        <p:nvSpPr>
          <p:cNvPr id="8" name="TextBox 7">
            <a:extLst>
              <a:ext uri="{FF2B5EF4-FFF2-40B4-BE49-F238E27FC236}">
                <a16:creationId xmlns:a16="http://schemas.microsoft.com/office/drawing/2014/main" id="{DA28B26E-467D-356A-A6E1-8A55398F0331}"/>
              </a:ext>
            </a:extLst>
          </p:cNvPr>
          <p:cNvSpPr txBox="1"/>
          <p:nvPr/>
        </p:nvSpPr>
        <p:spPr>
          <a:xfrm>
            <a:off x="4662887" y="1230869"/>
            <a:ext cx="3395705" cy="369332"/>
          </a:xfrm>
          <a:prstGeom prst="rect">
            <a:avLst/>
          </a:prstGeom>
          <a:solidFill>
            <a:schemeClr val="bg1">
              <a:lumMod val="85000"/>
            </a:schemeClr>
          </a:solidFill>
        </p:spPr>
        <p:txBody>
          <a:bodyPr wrap="square" rtlCol="0">
            <a:spAutoFit/>
          </a:bodyPr>
          <a:lstStyle/>
          <a:p>
            <a:pPr algn="ctr"/>
            <a:r>
              <a:rPr lang="en-US" b="1" u="none"/>
              <a:t>Pollutant Specific</a:t>
            </a:r>
            <a:endParaRPr lang="en-US" b="1" u="none" dirty="0"/>
          </a:p>
        </p:txBody>
      </p:sp>
      <p:sp>
        <p:nvSpPr>
          <p:cNvPr id="9" name="TextBox 8">
            <a:extLst>
              <a:ext uri="{FF2B5EF4-FFF2-40B4-BE49-F238E27FC236}">
                <a16:creationId xmlns:a16="http://schemas.microsoft.com/office/drawing/2014/main" id="{901898DD-42D8-A610-5C64-DCADA9FDFB40}"/>
              </a:ext>
            </a:extLst>
          </p:cNvPr>
          <p:cNvSpPr txBox="1"/>
          <p:nvPr/>
        </p:nvSpPr>
        <p:spPr>
          <a:xfrm>
            <a:off x="8168087" y="1230869"/>
            <a:ext cx="3276601" cy="369332"/>
          </a:xfrm>
          <a:prstGeom prst="rect">
            <a:avLst/>
          </a:prstGeom>
          <a:solidFill>
            <a:schemeClr val="bg1">
              <a:lumMod val="85000"/>
            </a:schemeClr>
          </a:solidFill>
        </p:spPr>
        <p:txBody>
          <a:bodyPr wrap="square" rtlCol="0">
            <a:spAutoFit/>
          </a:bodyPr>
          <a:lstStyle/>
          <a:p>
            <a:pPr algn="ctr"/>
            <a:r>
              <a:rPr lang="en-US" b="1" u="none" dirty="0"/>
              <a:t>Monitoring/Reporting</a:t>
            </a:r>
          </a:p>
        </p:txBody>
      </p:sp>
      <p:sp>
        <p:nvSpPr>
          <p:cNvPr id="12" name="Oval 11">
            <a:extLst>
              <a:ext uri="{FF2B5EF4-FFF2-40B4-BE49-F238E27FC236}">
                <a16:creationId xmlns:a16="http://schemas.microsoft.com/office/drawing/2014/main" id="{043D3EEE-20D3-50A2-5F5A-1F4F46FD12FD}"/>
              </a:ext>
            </a:extLst>
          </p:cNvPr>
          <p:cNvSpPr/>
          <p:nvPr/>
        </p:nvSpPr>
        <p:spPr>
          <a:xfrm>
            <a:off x="4511979" y="1761811"/>
            <a:ext cx="1871561" cy="12759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70253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a:xfrm>
            <a:off x="609600" y="274638"/>
            <a:ext cx="10972800" cy="1143000"/>
          </a:xfrm>
        </p:spPr>
        <p:txBody>
          <a:bodyPr vert="horz" wrap="square" lIns="91440" tIns="45720" rIns="91440" bIns="45720" numCol="1" rtlCol="0" anchor="ctr" anchorCtr="0" compatLnSpc="1">
            <a:prstTxWarp prst="textNoShape">
              <a:avLst/>
            </a:prstTxWarp>
            <a:normAutofit/>
          </a:bodyPr>
          <a:lstStyle/>
          <a:p>
            <a:pPr>
              <a:defRPr/>
            </a:pPr>
            <a:r>
              <a:rPr lang="en-US" sz="3600" b="1" dirty="0">
                <a:latin typeface="+mj-lt"/>
                <a:ea typeface="+mj-ea"/>
                <a:cs typeface="+mj-cs"/>
              </a:rPr>
              <a:t>MRP Provision C.9</a:t>
            </a:r>
          </a:p>
        </p:txBody>
      </p:sp>
      <p:sp>
        <p:nvSpPr>
          <p:cNvPr id="4102" name="Rectangle 8"/>
          <p:cNvSpPr>
            <a:spLocks noChangeArrowheads="1"/>
          </p:cNvSpPr>
          <p:nvPr/>
        </p:nvSpPr>
        <p:spPr bwMode="auto">
          <a:xfrm>
            <a:off x="609600" y="1600201"/>
            <a:ext cx="6934200" cy="4190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lvl="4" indent="-342900" eaLnBrk="1" hangingPunct="1">
              <a:lnSpc>
                <a:spcPct val="90000"/>
              </a:lnSpc>
              <a:spcBef>
                <a:spcPct val="20000"/>
              </a:spcBef>
              <a:spcAft>
                <a:spcPts val="1200"/>
              </a:spcAft>
              <a:buClr>
                <a:schemeClr val="accent2"/>
              </a:buClr>
              <a:buFont typeface="Wingdings" pitchFamily="2" charset="2"/>
              <a:buChar char="§"/>
              <a:defRPr/>
            </a:pPr>
            <a:r>
              <a:rPr lang="en-US" sz="2800" dirty="0">
                <a:latin typeface="+mn-lt"/>
              </a:rPr>
              <a:t>Provision C.9 of the MRP requires municipal agencies to implement a pesticides control program to help reduce pesticide discharges in stormwater runoff</a:t>
            </a:r>
          </a:p>
          <a:p>
            <a:pPr marL="342900" lvl="4" indent="-342900" eaLnBrk="1" hangingPunct="1">
              <a:lnSpc>
                <a:spcPct val="90000"/>
              </a:lnSpc>
              <a:spcBef>
                <a:spcPct val="20000"/>
              </a:spcBef>
              <a:spcAft>
                <a:spcPts val="1200"/>
              </a:spcAft>
              <a:buClr>
                <a:schemeClr val="accent2"/>
              </a:buClr>
              <a:buFont typeface="Wingdings" pitchFamily="2" charset="2"/>
              <a:buChar char="§"/>
              <a:defRPr/>
            </a:pPr>
            <a:r>
              <a:rPr lang="en-US" altLang="en-US" sz="2800" dirty="0">
                <a:latin typeface="+mn-lt"/>
              </a:rPr>
              <a:t>Implementation guidance is provided through the SMCWPPP Parks Maintenance and IPM Work Group</a:t>
            </a:r>
          </a:p>
          <a:p>
            <a:pPr marL="342900" lvl="4" indent="-342900" eaLnBrk="1" hangingPunct="1">
              <a:lnSpc>
                <a:spcPct val="90000"/>
              </a:lnSpc>
              <a:spcBef>
                <a:spcPct val="20000"/>
              </a:spcBef>
              <a:spcAft>
                <a:spcPts val="1200"/>
              </a:spcAft>
              <a:buClr>
                <a:schemeClr val="accent2"/>
              </a:buClr>
              <a:buFont typeface="Wingdings" pitchFamily="2" charset="2"/>
              <a:buChar char="§"/>
              <a:defRPr/>
            </a:pPr>
            <a:r>
              <a:rPr lang="en-US" altLang="en-US" sz="2800" dirty="0">
                <a:latin typeface="+mn-lt"/>
              </a:rPr>
              <a:t>MRP 3.0 was adopted on May 11</a:t>
            </a:r>
            <a:r>
              <a:rPr lang="en-US" altLang="en-US" sz="2800">
                <a:latin typeface="+mn-lt"/>
              </a:rPr>
              <a:t>, 2022</a:t>
            </a:r>
            <a:endParaRPr lang="en-US" altLang="en-US" sz="2800" dirty="0">
              <a:latin typeface="+mn-lt"/>
            </a:endParaRPr>
          </a:p>
          <a:p>
            <a:pPr marL="342900" indent="-342900" eaLnBrk="1" hangingPunct="1">
              <a:lnSpc>
                <a:spcPct val="90000"/>
              </a:lnSpc>
              <a:spcBef>
                <a:spcPct val="20000"/>
              </a:spcBef>
              <a:buClr>
                <a:srgbClr val="5D972E"/>
              </a:buClr>
              <a:buFont typeface="Wingdings" pitchFamily="2" charset="2"/>
              <a:buChar char="§"/>
              <a:defRPr/>
            </a:pPr>
            <a:endParaRPr lang="en-US" sz="2600" b="1" dirty="0">
              <a:latin typeface="+mn-lt"/>
            </a:endParaRPr>
          </a:p>
          <a:p>
            <a:pPr marL="342900" indent="-342900" eaLnBrk="1" hangingPunct="1">
              <a:lnSpc>
                <a:spcPct val="90000"/>
              </a:lnSpc>
              <a:spcBef>
                <a:spcPct val="20000"/>
              </a:spcBef>
              <a:buClr>
                <a:srgbClr val="5D972E"/>
              </a:buClr>
              <a:buFont typeface="Wingdings" pitchFamily="2" charset="2"/>
              <a:buChar char="§"/>
              <a:defRPr/>
            </a:pPr>
            <a:endParaRPr lang="en-US" sz="2600" b="1" dirty="0">
              <a:latin typeface="+mn-lt"/>
            </a:endParaRPr>
          </a:p>
        </p:txBody>
      </p:sp>
      <p:pic>
        <p:nvPicPr>
          <p:cNvPr id="6" name="Picture 5">
            <a:extLst>
              <a:ext uri="{FF2B5EF4-FFF2-40B4-BE49-F238E27FC236}">
                <a16:creationId xmlns:a16="http://schemas.microsoft.com/office/drawing/2014/main" id="{651FB4EB-D8CA-C3E4-D594-29FFC92EA4D1}"/>
              </a:ext>
            </a:extLst>
          </p:cNvPr>
          <p:cNvPicPr>
            <a:picLocks noChangeAspect="1"/>
          </p:cNvPicPr>
          <p:nvPr/>
        </p:nvPicPr>
        <p:blipFill>
          <a:blip r:embed="rId3"/>
          <a:stretch>
            <a:fillRect/>
          </a:stretch>
        </p:blipFill>
        <p:spPr>
          <a:xfrm>
            <a:off x="8305800" y="1600201"/>
            <a:ext cx="3505200" cy="4185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07" name="Slide Number Placeholder 4">
            <a:extLst>
              <a:ext uri="{FF2B5EF4-FFF2-40B4-BE49-F238E27FC236}">
                <a16:creationId xmlns:a16="http://schemas.microsoft.com/office/drawing/2014/main" id="{5D1B35BD-7F65-A99A-A818-9E76FEF7B6C1}"/>
              </a:ext>
            </a:extLst>
          </p:cNvPr>
          <p:cNvSpPr>
            <a:spLocks noGrp="1"/>
          </p:cNvSpPr>
          <p:nvPr>
            <p:ph type="sldNum" sz="quarter" idx="11"/>
          </p:nvPr>
        </p:nvSpPr>
        <p:spPr>
          <a:xfrm>
            <a:off x="8737600" y="6245225"/>
            <a:ext cx="2844800" cy="476250"/>
          </a:xfrm>
        </p:spPr>
        <p:txBody>
          <a:bodyPr vert="horz" wrap="square" lIns="91440" tIns="45720" rIns="91440" bIns="45720" numCol="1" anchor="t" anchorCtr="0" compatLnSpc="1">
            <a:prstTxWarp prst="textNoShape">
              <a:avLst/>
            </a:prstTxWarp>
            <a:normAutofit/>
          </a:bodyPr>
          <a:lstStyle/>
          <a:p>
            <a:pPr>
              <a:spcAft>
                <a:spcPts val="600"/>
              </a:spcAft>
            </a:pPr>
            <a:fld id="{B9DF4415-0583-4840-A19B-4F3B2F5C983E}" type="slidenum">
              <a:rPr lang="en-US" smtClean="0"/>
              <a:pPr>
                <a:spcAft>
                  <a:spcPts val="600"/>
                </a:spcAft>
              </a:pPr>
              <a:t>6</a:t>
            </a:fld>
            <a:endParaRPr lang="en-US"/>
          </a:p>
        </p:txBody>
      </p:sp>
    </p:spTree>
    <p:extLst>
      <p:ext uri="{BB962C8B-B14F-4D97-AF65-F5344CB8AC3E}">
        <p14:creationId xmlns:p14="http://schemas.microsoft.com/office/powerpoint/2010/main" val="792477438"/>
      </p:ext>
    </p:extLst>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a:xfrm>
            <a:off x="2326849" y="152400"/>
            <a:ext cx="7772400" cy="1143000"/>
          </a:xfrm>
        </p:spPr>
        <p:txBody>
          <a:bodyPr rtlCol="0">
            <a:normAutofit/>
          </a:bodyPr>
          <a:lstStyle/>
          <a:p>
            <a:pPr eaLnBrk="1" hangingPunct="1">
              <a:defRPr/>
            </a:pPr>
            <a:r>
              <a:rPr lang="en-US" sz="3600" dirty="0">
                <a:ea typeface="ＭＳ Ｐゴシック" panose="020B0600070205080204" pitchFamily="34" charset="-128"/>
                <a:cs typeface="Times New Roman" panose="02020603050405020304" pitchFamily="18" charset="0"/>
              </a:rPr>
              <a:t>MRP Provision C.9</a:t>
            </a:r>
          </a:p>
        </p:txBody>
      </p:sp>
      <p:sp>
        <p:nvSpPr>
          <p:cNvPr id="17413" name="Text Box 7"/>
          <p:cNvSpPr txBox="1">
            <a:spLocks noChangeArrowheads="1"/>
          </p:cNvSpPr>
          <p:nvPr/>
        </p:nvSpPr>
        <p:spPr bwMode="auto">
          <a:xfrm>
            <a:off x="1812926" y="153828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u="sng">
              <a:solidFill>
                <a:prstClr val="black"/>
              </a:solidFill>
            </a:endParaRPr>
          </a:p>
        </p:txBody>
      </p:sp>
      <p:sp>
        <p:nvSpPr>
          <p:cNvPr id="3" name="TextBox 2">
            <a:extLst>
              <a:ext uri="{FF2B5EF4-FFF2-40B4-BE49-F238E27FC236}">
                <a16:creationId xmlns:a16="http://schemas.microsoft.com/office/drawing/2014/main" id="{F1070C44-4DED-C789-CA96-1426B1C5E078}"/>
              </a:ext>
            </a:extLst>
          </p:cNvPr>
          <p:cNvSpPr txBox="1"/>
          <p:nvPr/>
        </p:nvSpPr>
        <p:spPr>
          <a:xfrm>
            <a:off x="533400" y="1538288"/>
            <a:ext cx="11125200" cy="4034951"/>
          </a:xfrm>
          <a:prstGeom prst="rect">
            <a:avLst/>
          </a:prstGeom>
          <a:noFill/>
        </p:spPr>
        <p:txBody>
          <a:bodyPr wrap="square">
            <a:spAutoFit/>
          </a:bodyPr>
          <a:lstStyle/>
          <a:p>
            <a:pPr marL="342900" lvl="4" indent="-342900" eaLnBrk="1" hangingPunct="1">
              <a:lnSpc>
                <a:spcPct val="90000"/>
              </a:lnSpc>
              <a:spcBef>
                <a:spcPct val="20000"/>
              </a:spcBef>
              <a:spcAft>
                <a:spcPts val="1200"/>
              </a:spcAft>
              <a:buClr>
                <a:schemeClr val="accent2"/>
              </a:buClr>
              <a:buFont typeface="Wingdings" pitchFamily="2" charset="2"/>
              <a:buChar char="§"/>
              <a:defRPr/>
            </a:pPr>
            <a:r>
              <a:rPr lang="en-US" sz="2800" b="1" dirty="0">
                <a:latin typeface="+mn-lt"/>
              </a:rPr>
              <a:t>Implement IPM Policy and Standard Operating Procedures</a:t>
            </a:r>
          </a:p>
          <a:p>
            <a:pPr marL="800100" lvl="1" indent="-342900">
              <a:spcBef>
                <a:spcPts val="600"/>
              </a:spcBef>
              <a:buFont typeface="Arial" panose="020B0604020202020204" pitchFamily="34" charset="0"/>
              <a:buChar char="•"/>
            </a:pPr>
            <a:r>
              <a:rPr lang="en-US" sz="2800" b="0" dirty="0">
                <a:latin typeface="+mn-lt"/>
              </a:rPr>
              <a:t>Ensure staff and contractors implement IPM Policy and SOPs</a:t>
            </a:r>
          </a:p>
          <a:p>
            <a:pPr>
              <a:spcBef>
                <a:spcPts val="600"/>
              </a:spcBef>
            </a:pPr>
            <a:endParaRPr lang="en-US" sz="2800" dirty="0">
              <a:latin typeface="+mn-lt"/>
            </a:endParaRPr>
          </a:p>
          <a:p>
            <a:pPr marL="800100" lvl="1" indent="-342900">
              <a:spcBef>
                <a:spcPts val="600"/>
              </a:spcBef>
              <a:buFont typeface="Arial" panose="020B0604020202020204" pitchFamily="34" charset="0"/>
              <a:buChar char="•"/>
            </a:pPr>
            <a:r>
              <a:rPr lang="en-US" sz="2800" dirty="0">
                <a:latin typeface="+mn-lt"/>
              </a:rPr>
              <a:t>Track and report quantities pesticides of water quality concern in the Stormwater Annual Report</a:t>
            </a:r>
          </a:p>
          <a:p>
            <a:pPr>
              <a:spcBef>
                <a:spcPts val="600"/>
              </a:spcBef>
            </a:pPr>
            <a:endParaRPr lang="en-US" sz="2800" baseline="0" dirty="0">
              <a:latin typeface="+mn-lt"/>
            </a:endParaRPr>
          </a:p>
          <a:p>
            <a:pPr marL="800100" lvl="1" indent="-342900">
              <a:spcBef>
                <a:spcPts val="600"/>
              </a:spcBef>
              <a:buFont typeface="Arial" panose="020B0604020202020204" pitchFamily="34" charset="0"/>
              <a:buChar char="•"/>
            </a:pPr>
            <a:r>
              <a:rPr lang="en-US" sz="2800" baseline="0" dirty="0">
                <a:latin typeface="+mn-lt"/>
              </a:rPr>
              <a:t>Implement and report two IPM Strategies in each Stormwater Annual Report</a:t>
            </a:r>
            <a:endParaRPr lang="en-US" sz="2800" dirty="0">
              <a:latin typeface="+mn-lt"/>
            </a:endParaRPr>
          </a:p>
        </p:txBody>
      </p:sp>
    </p:spTree>
    <p:extLst>
      <p:ext uri="{BB962C8B-B14F-4D97-AF65-F5344CB8AC3E}">
        <p14:creationId xmlns:p14="http://schemas.microsoft.com/office/powerpoint/2010/main" val="1695892626"/>
      </p:ext>
    </p:extLst>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a:xfrm>
            <a:off x="2133600" y="342900"/>
            <a:ext cx="7772400" cy="838200"/>
          </a:xfrm>
        </p:spPr>
        <p:txBody>
          <a:bodyPr rtlCol="0">
            <a:normAutofit/>
          </a:bodyPr>
          <a:lstStyle/>
          <a:p>
            <a:pPr fontAlgn="auto">
              <a:spcAft>
                <a:spcPts val="0"/>
              </a:spcAft>
              <a:defRPr/>
            </a:pPr>
            <a:r>
              <a:rPr lang="en-US" sz="3600" dirty="0">
                <a:ea typeface="ＭＳ Ｐゴシック" panose="020B0600070205080204" pitchFamily="34" charset="-128"/>
                <a:cs typeface="Times New Roman" panose="02020603050405020304" pitchFamily="18" charset="0"/>
              </a:rPr>
              <a:t>Pesticides of Concern</a:t>
            </a:r>
          </a:p>
        </p:txBody>
      </p:sp>
      <p:sp>
        <p:nvSpPr>
          <p:cNvPr id="4102" name="Rectangle 8"/>
          <p:cNvSpPr>
            <a:spLocks noChangeArrowheads="1"/>
          </p:cNvSpPr>
          <p:nvPr/>
        </p:nvSpPr>
        <p:spPr bwMode="auto">
          <a:xfrm>
            <a:off x="419100" y="1371600"/>
            <a:ext cx="10896600" cy="4724400"/>
          </a:xfrm>
          <a:prstGeom prst="rect">
            <a:avLst/>
          </a:prstGeom>
          <a:noFill/>
          <a:ln>
            <a:noFill/>
          </a:ln>
        </p:spPr>
        <p:txBody>
          <a:bodyPr/>
          <a:lstStyle/>
          <a:p>
            <a:pPr marL="342900" lvl="4" indent="-342900" eaLnBrk="1" hangingPunct="1">
              <a:spcBef>
                <a:spcPct val="10000"/>
              </a:spcBef>
              <a:spcAft>
                <a:spcPct val="30000"/>
              </a:spcAft>
              <a:buClr>
                <a:schemeClr val="accent2"/>
              </a:buClr>
              <a:buFont typeface="Wingdings" pitchFamily="2" charset="2"/>
              <a:buChar char="§"/>
              <a:defRPr/>
            </a:pPr>
            <a:r>
              <a:rPr lang="en-US" sz="2800" dirty="0">
                <a:latin typeface="Arial" panose="020B0604020202020204" pitchFamily="34" charset="0"/>
                <a:cs typeface="Arial" panose="020B0604020202020204" pitchFamily="34" charset="0"/>
              </a:rPr>
              <a:t>Many commonly used pesticides are known to negatively impact water quality in urban creeks.</a:t>
            </a:r>
          </a:p>
          <a:p>
            <a:pPr marL="342900" lvl="4" indent="-342900" eaLnBrk="1" hangingPunct="1">
              <a:spcBef>
                <a:spcPct val="10000"/>
              </a:spcBef>
              <a:spcAft>
                <a:spcPct val="30000"/>
              </a:spcAft>
              <a:buClr>
                <a:schemeClr val="accent2"/>
              </a:buClr>
              <a:buFont typeface="Wingdings" pitchFamily="2" charset="2"/>
              <a:buChar char="§"/>
              <a:defRPr/>
            </a:pPr>
            <a:r>
              <a:rPr lang="en-US" sz="2800" dirty="0">
                <a:latin typeface="Arial" panose="020B0604020202020204" pitchFamily="34" charset="0"/>
                <a:cs typeface="Arial" panose="020B0604020202020204" pitchFamily="34" charset="0"/>
              </a:rPr>
              <a:t>Active ingredients listed in the MRP as pesticides of concern:</a:t>
            </a:r>
          </a:p>
          <a:p>
            <a:pPr marL="800100" lvl="2" indent="-342900">
              <a:spcBef>
                <a:spcPts val="0"/>
              </a:spcBef>
              <a:spcAft>
                <a:spcPts val="600"/>
              </a:spcAft>
              <a:buClr>
                <a:schemeClr val="accent2"/>
              </a:buClr>
              <a:buFont typeface="Wingdings" pitchFamily="2" charset="2"/>
              <a:buChar char="§"/>
              <a:defRPr/>
            </a:pPr>
            <a:r>
              <a:rPr lang="en-US" sz="2600" dirty="0">
                <a:latin typeface="Arial" panose="020B0604020202020204" pitchFamily="34" charset="0"/>
                <a:cs typeface="Arial" panose="020B0604020202020204" pitchFamily="34" charset="0"/>
              </a:rPr>
              <a:t>Diuron</a:t>
            </a:r>
          </a:p>
          <a:p>
            <a:pPr marL="800100" lvl="2" indent="-342900">
              <a:spcBef>
                <a:spcPts val="0"/>
              </a:spcBef>
              <a:spcAft>
                <a:spcPts val="600"/>
              </a:spcAft>
              <a:buClr>
                <a:schemeClr val="accent2"/>
              </a:buClr>
              <a:buFont typeface="Wingdings" pitchFamily="2" charset="2"/>
              <a:buChar char="§"/>
              <a:defRPr/>
            </a:pPr>
            <a:r>
              <a:rPr lang="en-US" sz="2600" dirty="0" err="1">
                <a:latin typeface="Arial" panose="020B0604020202020204" pitchFamily="34" charset="0"/>
                <a:cs typeface="Arial" panose="020B0604020202020204" pitchFamily="34" charset="0"/>
              </a:rPr>
              <a:t>Indoxacarb</a:t>
            </a:r>
            <a:r>
              <a:rPr lang="en-US" sz="2600" dirty="0">
                <a:latin typeface="Arial" panose="020B0604020202020204" pitchFamily="34" charset="0"/>
                <a:cs typeface="Arial" panose="020B0604020202020204" pitchFamily="34" charset="0"/>
              </a:rPr>
              <a:t> </a:t>
            </a:r>
          </a:p>
          <a:p>
            <a:pPr marL="800100" lvl="2" indent="-342900">
              <a:spcBef>
                <a:spcPts val="0"/>
              </a:spcBef>
              <a:spcAft>
                <a:spcPts val="600"/>
              </a:spcAft>
              <a:buClr>
                <a:schemeClr val="accent2"/>
              </a:buClr>
              <a:buFont typeface="Wingdings" pitchFamily="2" charset="2"/>
              <a:buChar char="§"/>
              <a:defRPr/>
            </a:pPr>
            <a:r>
              <a:rPr lang="en-US" sz="2600" dirty="0">
                <a:latin typeface="Arial" panose="020B0604020202020204" pitchFamily="34" charset="0"/>
                <a:cs typeface="Arial" panose="020B0604020202020204" pitchFamily="34" charset="0"/>
              </a:rPr>
              <a:t>Fipronil</a:t>
            </a:r>
          </a:p>
          <a:p>
            <a:pPr marL="0" lvl="1">
              <a:spcBef>
                <a:spcPts val="600"/>
              </a:spcBef>
              <a:spcAft>
                <a:spcPts val="600"/>
              </a:spcAft>
              <a:buClr>
                <a:srgbClr val="5D972E"/>
              </a:buClr>
              <a:defRPr/>
            </a:pPr>
            <a:endParaRPr lang="en-US" altLang="en-US" sz="2800" b="1" dirty="0">
              <a:solidFill>
                <a:prstClr val="black"/>
              </a:solidFill>
              <a:latin typeface="Calibri"/>
              <a:cs typeface="Arial" charset="0"/>
            </a:endParaRPr>
          </a:p>
          <a:p>
            <a:pPr marL="342900" lvl="1" indent="-342900">
              <a:spcBef>
                <a:spcPts val="600"/>
              </a:spcBef>
              <a:spcAft>
                <a:spcPts val="600"/>
              </a:spcAft>
              <a:buClr>
                <a:srgbClr val="5D972E"/>
              </a:buClr>
              <a:buFont typeface="Wingdings" pitchFamily="2" charset="2"/>
              <a:buChar char="§"/>
              <a:defRPr/>
            </a:pPr>
            <a:endParaRPr lang="en-US" altLang="en-US" sz="2800" b="1" dirty="0">
              <a:solidFill>
                <a:srgbClr val="FF0000"/>
              </a:solidFill>
              <a:latin typeface="Calibri"/>
              <a:cs typeface="Arial" charset="0"/>
            </a:endParaRPr>
          </a:p>
        </p:txBody>
      </p:sp>
      <p:sp>
        <p:nvSpPr>
          <p:cNvPr id="2" name="Rectangle 8">
            <a:extLst>
              <a:ext uri="{FF2B5EF4-FFF2-40B4-BE49-F238E27FC236}">
                <a16:creationId xmlns:a16="http://schemas.microsoft.com/office/drawing/2014/main" id="{D2722E87-F4D1-F643-E53F-45D3DCBB774B}"/>
              </a:ext>
            </a:extLst>
          </p:cNvPr>
          <p:cNvSpPr>
            <a:spLocks noChangeArrowheads="1"/>
          </p:cNvSpPr>
          <p:nvPr/>
        </p:nvSpPr>
        <p:spPr bwMode="auto">
          <a:xfrm>
            <a:off x="3962400" y="2362200"/>
            <a:ext cx="7467600" cy="3429000"/>
          </a:xfrm>
          <a:prstGeom prst="rect">
            <a:avLst/>
          </a:prstGeom>
          <a:noFill/>
          <a:ln>
            <a:noFill/>
          </a:ln>
        </p:spPr>
        <p:txBody>
          <a:bodyPr/>
          <a:lstStyle/>
          <a:p>
            <a:pPr marL="342900" lvl="4" indent="-342900" eaLnBrk="1" hangingPunct="1">
              <a:spcBef>
                <a:spcPct val="10000"/>
              </a:spcBef>
              <a:spcAft>
                <a:spcPct val="30000"/>
              </a:spcAft>
              <a:buClr>
                <a:schemeClr val="accent2"/>
              </a:buClr>
              <a:buFont typeface="Wingdings" pitchFamily="2" charset="2"/>
              <a:buChar char="§"/>
              <a:defRPr/>
            </a:pPr>
            <a:endParaRPr lang="en-US" sz="2600" dirty="0">
              <a:latin typeface="Arial" panose="020B0604020202020204" pitchFamily="34" charset="0"/>
              <a:cs typeface="Arial" panose="020B0604020202020204" pitchFamily="34" charset="0"/>
            </a:endParaRPr>
          </a:p>
          <a:p>
            <a:pPr marL="800100" lvl="2" indent="-342900">
              <a:spcBef>
                <a:spcPts val="0"/>
              </a:spcBef>
              <a:spcAft>
                <a:spcPts val="600"/>
              </a:spcAft>
              <a:buClr>
                <a:schemeClr val="accent2"/>
              </a:buClr>
              <a:buFont typeface="Wingdings" pitchFamily="2" charset="2"/>
              <a:buChar char="§"/>
              <a:defRPr/>
            </a:pPr>
            <a:r>
              <a:rPr lang="en-US" sz="2600" dirty="0">
                <a:latin typeface="Arial" panose="020B0604020202020204" pitchFamily="34" charset="0"/>
                <a:cs typeface="Arial" panose="020B0604020202020204" pitchFamily="34" charset="0"/>
              </a:rPr>
              <a:t>Diamides</a:t>
            </a:r>
          </a:p>
          <a:p>
            <a:pPr marL="800100" lvl="2" indent="-342900">
              <a:spcBef>
                <a:spcPts val="0"/>
              </a:spcBef>
              <a:spcAft>
                <a:spcPts val="600"/>
              </a:spcAft>
              <a:buClr>
                <a:schemeClr val="accent2"/>
              </a:buClr>
              <a:buFont typeface="Wingdings" pitchFamily="2" charset="2"/>
              <a:buChar char="§"/>
              <a:defRPr/>
            </a:pPr>
            <a:r>
              <a:rPr lang="en-US" sz="2600" dirty="0">
                <a:latin typeface="Arial" panose="020B0604020202020204" pitchFamily="34" charset="0"/>
                <a:cs typeface="Arial" panose="020B0604020202020204" pitchFamily="34" charset="0"/>
              </a:rPr>
              <a:t>Organophosphates</a:t>
            </a:r>
          </a:p>
          <a:p>
            <a:pPr marL="800100" lvl="2" indent="-342900">
              <a:spcBef>
                <a:spcPts val="0"/>
              </a:spcBef>
              <a:spcAft>
                <a:spcPts val="600"/>
              </a:spcAft>
              <a:buClr>
                <a:schemeClr val="accent2"/>
              </a:buClr>
              <a:buFont typeface="Wingdings" pitchFamily="2" charset="2"/>
              <a:buChar char="§"/>
              <a:defRPr/>
            </a:pPr>
            <a:r>
              <a:rPr lang="en-US" sz="2600" dirty="0">
                <a:latin typeface="Arial" panose="020B0604020202020204" pitchFamily="34" charset="0"/>
                <a:cs typeface="Arial" panose="020B0604020202020204" pitchFamily="34" charset="0"/>
              </a:rPr>
              <a:t>Pyrethroids – </a:t>
            </a:r>
            <a:r>
              <a:rPr lang="en-US" sz="2600" i="1" dirty="0">
                <a:latin typeface="Arial" panose="020B0604020202020204" pitchFamily="34" charset="0"/>
                <a:cs typeface="Arial" panose="020B0604020202020204" pitchFamily="34" charset="0"/>
              </a:rPr>
              <a:t>bifenthrin, </a:t>
            </a:r>
            <a:r>
              <a:rPr lang="en-US" sz="2600" i="1" dirty="0" err="1">
                <a:latin typeface="Arial" panose="020B0604020202020204" pitchFamily="34" charset="0"/>
                <a:cs typeface="Arial" panose="020B0604020202020204" pitchFamily="34" charset="0"/>
              </a:rPr>
              <a:t>cyfluthrin,etc</a:t>
            </a:r>
            <a:r>
              <a:rPr lang="en-US" sz="2600" i="1" dirty="0">
                <a:latin typeface="Arial" panose="020B0604020202020204" pitchFamily="34" charset="0"/>
                <a:cs typeface="Arial" panose="020B0604020202020204" pitchFamily="34" charset="0"/>
              </a:rPr>
              <a:t>. </a:t>
            </a:r>
          </a:p>
          <a:p>
            <a:pPr marL="800100" lvl="2" indent="-342900">
              <a:spcBef>
                <a:spcPts val="0"/>
              </a:spcBef>
              <a:spcAft>
                <a:spcPts val="600"/>
              </a:spcAft>
              <a:buClr>
                <a:schemeClr val="accent2"/>
              </a:buClr>
              <a:buFont typeface="Wingdings" pitchFamily="2" charset="2"/>
              <a:buChar char="§"/>
              <a:defRPr/>
            </a:pPr>
            <a:r>
              <a:rPr lang="en-US" sz="2600" dirty="0">
                <a:latin typeface="Arial" panose="020B0604020202020204" pitchFamily="34" charset="0"/>
                <a:cs typeface="Arial" panose="020B0604020202020204" pitchFamily="34" charset="0"/>
              </a:rPr>
              <a:t>Carbamates</a:t>
            </a:r>
          </a:p>
          <a:p>
            <a:pPr marL="800100" lvl="2" indent="-342900">
              <a:spcBef>
                <a:spcPts val="0"/>
              </a:spcBef>
              <a:spcAft>
                <a:spcPts val="600"/>
              </a:spcAft>
              <a:buClr>
                <a:schemeClr val="accent2"/>
              </a:buClr>
              <a:buFont typeface="Wingdings" pitchFamily="2" charset="2"/>
              <a:buChar char="§"/>
              <a:defRPr/>
            </a:pPr>
            <a:r>
              <a:rPr lang="en-US" sz="2600" dirty="0">
                <a:latin typeface="Arial" panose="020B0604020202020204" pitchFamily="34" charset="0"/>
                <a:cs typeface="Arial" panose="020B0604020202020204" pitchFamily="34" charset="0"/>
              </a:rPr>
              <a:t>Neonicotinoids</a:t>
            </a:r>
          </a:p>
          <a:p>
            <a:pPr marL="342900" lvl="1" indent="-342900">
              <a:spcBef>
                <a:spcPts val="600"/>
              </a:spcBef>
              <a:spcAft>
                <a:spcPts val="600"/>
              </a:spcAft>
              <a:buClr>
                <a:srgbClr val="5D972E"/>
              </a:buClr>
              <a:buFont typeface="Wingdings" pitchFamily="2" charset="2"/>
              <a:buChar char="§"/>
              <a:defRPr/>
            </a:pPr>
            <a:endParaRPr lang="en-US" altLang="en-US" sz="2800" b="1" dirty="0">
              <a:solidFill>
                <a:prstClr val="black"/>
              </a:solidFill>
              <a:latin typeface="Calibri"/>
              <a:cs typeface="Arial" charset="0"/>
            </a:endParaRPr>
          </a:p>
          <a:p>
            <a:pPr marL="342900" lvl="1" indent="-342900">
              <a:spcBef>
                <a:spcPts val="600"/>
              </a:spcBef>
              <a:spcAft>
                <a:spcPts val="600"/>
              </a:spcAft>
              <a:buClr>
                <a:srgbClr val="5D972E"/>
              </a:buClr>
              <a:buFont typeface="Wingdings" pitchFamily="2" charset="2"/>
              <a:buChar char="§"/>
              <a:defRPr/>
            </a:pPr>
            <a:endParaRPr lang="en-US" altLang="en-US" sz="2800" b="1" dirty="0">
              <a:solidFill>
                <a:srgbClr val="FF0000"/>
              </a:solidFill>
              <a:latin typeface="Calibri"/>
              <a:cs typeface="Arial" charset="0"/>
            </a:endParaRPr>
          </a:p>
        </p:txBody>
      </p:sp>
    </p:spTree>
    <p:extLst>
      <p:ext uri="{BB962C8B-B14F-4D97-AF65-F5344CB8AC3E}">
        <p14:creationId xmlns:p14="http://schemas.microsoft.com/office/powerpoint/2010/main" val="1541382374"/>
      </p:ext>
    </p:extLst>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7"/>
          <p:cNvSpPr txBox="1">
            <a:spLocks noChangeArrowheads="1"/>
          </p:cNvSpPr>
          <p:nvPr/>
        </p:nvSpPr>
        <p:spPr bwMode="auto">
          <a:xfrm>
            <a:off x="1812926" y="153828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u="sng">
              <a:solidFill>
                <a:prstClr val="black"/>
              </a:solidFill>
            </a:endParaRPr>
          </a:p>
        </p:txBody>
      </p:sp>
      <p:pic>
        <p:nvPicPr>
          <p:cNvPr id="8" name="Picture 7">
            <a:extLst>
              <a:ext uri="{FF2B5EF4-FFF2-40B4-BE49-F238E27FC236}">
                <a16:creationId xmlns:a16="http://schemas.microsoft.com/office/drawing/2014/main" id="{CE34621B-D11C-5F69-665A-C89D93438E7E}"/>
              </a:ext>
            </a:extLst>
          </p:cNvPr>
          <p:cNvPicPr>
            <a:picLocks noChangeAspect="1"/>
          </p:cNvPicPr>
          <p:nvPr/>
        </p:nvPicPr>
        <p:blipFill rotWithShape="1">
          <a:blip r:embed="rId3"/>
          <a:srcRect r="1200"/>
          <a:stretch/>
        </p:blipFill>
        <p:spPr>
          <a:xfrm>
            <a:off x="1238250" y="457200"/>
            <a:ext cx="9715500" cy="6138888"/>
          </a:xfrm>
          <a:prstGeom prst="rect">
            <a:avLst/>
          </a:prstGeom>
          <a:ln>
            <a:solidFill>
              <a:schemeClr val="tx1"/>
            </a:solidFill>
          </a:ln>
        </p:spPr>
      </p:pic>
      <p:sp>
        <p:nvSpPr>
          <p:cNvPr id="13" name="Arrow: Left 12">
            <a:extLst>
              <a:ext uri="{FF2B5EF4-FFF2-40B4-BE49-F238E27FC236}">
                <a16:creationId xmlns:a16="http://schemas.microsoft.com/office/drawing/2014/main" id="{BA2A2375-16F4-03EE-A4D2-E9897B549A4B}"/>
              </a:ext>
            </a:extLst>
          </p:cNvPr>
          <p:cNvSpPr/>
          <p:nvPr/>
        </p:nvSpPr>
        <p:spPr>
          <a:xfrm rot="19317938">
            <a:off x="5684794" y="5040717"/>
            <a:ext cx="1447800" cy="114299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49218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Presentation with EOA and SCVURPPP Logo in Foo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 9  section_final</Template>
  <TotalTime>4561</TotalTime>
  <Words>1235</Words>
  <Application>Microsoft Office PowerPoint</Application>
  <PresentationFormat>Widescreen</PresentationFormat>
  <Paragraphs>129</Paragraphs>
  <Slides>14</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Calibri</vt:lpstr>
      <vt:lpstr>Wingdings</vt:lpstr>
      <vt:lpstr>Arial</vt:lpstr>
      <vt:lpstr>MS PGothic</vt:lpstr>
      <vt:lpstr>Presentation with EOA and SCVURPPP Logo in Footer</vt:lpstr>
      <vt:lpstr>Custom Design</vt:lpstr>
      <vt:lpstr>1_Default Design</vt:lpstr>
      <vt:lpstr>Default Design</vt:lpstr>
      <vt:lpstr>Office Theme</vt:lpstr>
      <vt:lpstr>Pesticides Toxicity Control Requirements in the Municipal Regional Permit</vt:lpstr>
      <vt:lpstr>Overview of Presentation</vt:lpstr>
      <vt:lpstr>  Stormwater Pollution</vt:lpstr>
      <vt:lpstr>Municipal Regional Stormwater Permit (MRP)</vt:lpstr>
      <vt:lpstr>PowerPoint Presentation</vt:lpstr>
      <vt:lpstr>MRP Provision C.9</vt:lpstr>
      <vt:lpstr>MRP Provision C.9</vt:lpstr>
      <vt:lpstr>Pesticides of Concern</vt:lpstr>
      <vt:lpstr>PowerPoint Presentation</vt:lpstr>
      <vt:lpstr>PowerPoint Presentation</vt:lpstr>
      <vt:lpstr>MRP Provision C.9</vt:lpstr>
      <vt:lpstr>MRP Provision C.9</vt:lpstr>
      <vt:lpstr>MRP Provision C.9</vt:lpstr>
      <vt:lpstr>For more information…</vt:lpstr>
    </vt:vector>
  </TitlesOfParts>
  <Company>AEI-CASC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CASQA Awards 2007</dc:title>
  <dc:creator>Jeff Endicott</dc:creator>
  <cp:keywords>CASQA Awards 2007</cp:keywords>
  <cp:lastModifiedBy>Vishakha Atre</cp:lastModifiedBy>
  <cp:revision>201</cp:revision>
  <cp:lastPrinted>2020-02-25T00:05:48Z</cp:lastPrinted>
  <dcterms:created xsi:type="dcterms:W3CDTF">2006-09-13T22:15:57Z</dcterms:created>
  <dcterms:modified xsi:type="dcterms:W3CDTF">2024-06-05T18:26:31Z</dcterms:modified>
</cp:coreProperties>
</file>